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ink/ink1.xml" ContentType="application/inkml+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notesSlides/notesSlide2.xml" ContentType="application/vnd.openxmlformats-officedocument.presentationml.notesSlide+xml"/>
  <Override PartName="/ppt/comments/comment10.xml" ContentType="application/vnd.openxmlformats-officedocument.presentationml.comments+xml"/>
  <Override PartName="/ppt/notesSlides/notesSlide3.xml" ContentType="application/vnd.openxmlformats-officedocument.presentationml.notesSlide+xml"/>
  <Override PartName="/ppt/comments/comment11.xml" ContentType="application/vnd.openxmlformats-officedocument.presentationml.comments+xml"/>
  <Override PartName="/ppt/notesSlides/notesSlide4.xml" ContentType="application/vnd.openxmlformats-officedocument.presentationml.notesSlide+xml"/>
  <Override PartName="/ppt/comments/comment12.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slides/slide120.xml" ContentType="application/vnd.openxmlformats-officedocument.presentationml.slide+xml"/>
  <Override PartName="/ppt/slides/slide110.xml" ContentType="application/vnd.openxmlformats-officedocument.presentationml.slide+xml"/>
  <Override PartName="/ppt/slides/slide90.xml" ContentType="application/vnd.openxmlformats-officedocument.presentationml.slide+xml"/>
  <Override PartName="/ppt/slides/slide100.xml" ContentType="application/vnd.openxmlformats-officedocument.presentationml.slide+xml"/>
  <Override PartName="/ppt/notesSlides/notesSlide40.xml" ContentType="application/vnd.openxmlformats-officedocument.presentationml.notesSlide+xml"/>
  <Override PartName="/ppt/slideLayouts/slideLayout20.xml" ContentType="application/vnd.openxmlformats-officedocument.presentationml.slideLayout+xml"/>
  <Override PartName="/ppt/notesSlides/notesSlide30.xml" ContentType="application/vnd.openxmlformats-officedocument.presentationml.notesSlide+xml"/>
  <Override PartName="/ppt/notesMasters/notesMaster10.xml" ContentType="application/vnd.openxmlformats-officedocument.presentationml.notesMaster+xml"/>
  <Override PartName="/ppt/slideMasters/slideMaster10.xml" ContentType="application/vnd.openxmlformats-officedocument.presentationml.slideMaster+xml"/>
  <Override PartName="/ppt/theme/theme20.xml" ContentType="application/vnd.openxmlformats-officedocument.theme+xml"/>
  <Override PartName="/ppt/slideLayouts/slideLayout80.xml" ContentType="application/vnd.openxmlformats-officedocument.presentationml.slideLayout+xml"/>
  <Override PartName="/ppt/slideLayouts/slideLayout30.xml" ContentType="application/vnd.openxmlformats-officedocument.presentationml.slideLayout+xml"/>
  <Override PartName="/ppt/slideLayouts/slideLayout70.xml" ContentType="application/vnd.openxmlformats-officedocument.presentationml.slideLayout+xml"/>
  <Override PartName="/ppt/theme/theme10.xml" ContentType="application/vnd.openxmlformats-officedocument.theme+xml"/>
  <Override PartName="/ppt/slideLayouts/slideLayout12.xml" ContentType="application/vnd.openxmlformats-officedocument.presentationml.slideLayout+xml"/>
  <Override PartName="/ppt/slideLayouts/slideLayout60.xml" ContentType="application/vnd.openxmlformats-officedocument.presentationml.slideLayout+xml"/>
  <Override PartName="/ppt/slideLayouts/slideLayout110.xml" ContentType="application/vnd.openxmlformats-officedocument.presentationml.slideLayout+xml"/>
  <Override PartName="/ppt/slideLayouts/slideLayout50.xml" ContentType="application/vnd.openxmlformats-officedocument.presentationml.slideLayout+xml"/>
  <Override PartName="/ppt/slideLayouts/slideLayout100.xml" ContentType="application/vnd.openxmlformats-officedocument.presentationml.slideLayout+xml"/>
  <Override PartName="/ppt/slideLayouts/slideLayout40.xml" ContentType="application/vnd.openxmlformats-officedocument.presentationml.slideLayout+xml"/>
  <Override PartName="/ppt/slideLayouts/slideLayout9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72" r:id="rId1"/>
  </p:sldMasterIdLst>
  <p:notesMasterIdLst>
    <p:notesMasterId r:id="rId35"/>
  </p:notesMasterIdLst>
  <p:sldIdLst>
    <p:sldId id="306" r:id="rId2"/>
    <p:sldId id="291" r:id="rId3"/>
    <p:sldId id="298" r:id="rId4"/>
    <p:sldId id="296" r:id="rId5"/>
    <p:sldId id="295" r:id="rId6"/>
    <p:sldId id="293" r:id="rId7"/>
    <p:sldId id="294" r:id="rId8"/>
    <p:sldId id="297" r:id="rId9"/>
    <p:sldId id="304" r:id="rId10"/>
    <p:sldId id="264" r:id="rId11"/>
    <p:sldId id="259" r:id="rId12"/>
    <p:sldId id="313" r:id="rId13"/>
    <p:sldId id="268" r:id="rId14"/>
    <p:sldId id="312" r:id="rId15"/>
    <p:sldId id="265" r:id="rId16"/>
    <p:sldId id="269" r:id="rId17"/>
    <p:sldId id="273" r:id="rId18"/>
    <p:sldId id="266" r:id="rId19"/>
    <p:sldId id="274" r:id="rId20"/>
    <p:sldId id="276" r:id="rId21"/>
    <p:sldId id="314" r:id="rId22"/>
    <p:sldId id="279" r:id="rId23"/>
    <p:sldId id="315" r:id="rId24"/>
    <p:sldId id="277" r:id="rId25"/>
    <p:sldId id="317" r:id="rId26"/>
    <p:sldId id="278" r:id="rId27"/>
    <p:sldId id="316" r:id="rId28"/>
    <p:sldId id="282" r:id="rId29"/>
    <p:sldId id="289" r:id="rId30"/>
    <p:sldId id="287" r:id="rId31"/>
    <p:sldId id="310" r:id="rId32"/>
    <p:sldId id="311" r:id="rId33"/>
    <p:sldId id="319" r:id="rId34"/>
  </p:sldIdLst>
  <p:sldSz cx="11206163"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سارة العوفي" initials="سا" lastIdx="22" clrIdx="0">
    <p:extLst>
      <p:ext uri="{19B8F6BF-5375-455C-9EA6-DF929625EA0E}">
        <p15:presenceInfo xmlns:p15="http://schemas.microsoft.com/office/powerpoint/2012/main" userId="970b332d9208ece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5B2CE"/>
    <a:srgbClr val="C59789"/>
    <a:srgbClr val="8D5008"/>
    <a:srgbClr val="D9D3D1"/>
    <a:srgbClr val="D4B2A8"/>
    <a:srgbClr val="EEC4D5"/>
    <a:srgbClr val="EDEAE3"/>
    <a:srgbClr val="E7D7C8"/>
    <a:srgbClr val="CEC6C3"/>
    <a:srgbClr val="A38F8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911F36-EF31-4A83-BE3B-4E74A75AFA83}" v="381" dt="2023-10-21T13:06:42.3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73981" autoAdjust="0"/>
    <p:restoredTop sz="94660"/>
  </p:normalViewPr>
  <p:slideViewPr>
    <p:cSldViewPr snapToGrid="0">
      <p:cViewPr>
        <p:scale>
          <a:sx n="72" d="100"/>
          <a:sy n="72" d="100"/>
        </p:scale>
        <p:origin x="67" y="744"/>
      </p:cViewPr>
      <p:guideLst/>
    </p:cSldViewPr>
  </p:slideViewPr>
  <p:notesTextViewPr>
    <p:cViewPr>
      <p:scale>
        <a:sx n="20" d="100"/>
        <a:sy n="2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10-25T16:32:41.244" idx="2">
    <p:pos x="7049" y="10"/>
    <p:text>In an imaginary world of balls 
There was a crazy ball that loved challenges called kira.</p:text>
    <p:extLst>
      <p:ext uri="{C676402C-5697-4E1C-873F-D02D1690AC5C}">
        <p15:threadingInfo xmlns:p15="http://schemas.microsoft.com/office/powerpoint/2012/main" timeZoneBias="-18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3-10-25T16:43:29.045" idx="9">
    <p:pos x="7049" y="10"/>
    <p:text>This is out stages list that you can choose from.. to start any stage.</p:text>
    <p:extLst>
      <p:ext uri="{C676402C-5697-4E1C-873F-D02D1690AC5C}">
        <p15:threadingInfo xmlns:p15="http://schemas.microsoft.com/office/powerpoint/2012/main" timeZoneBias="-180"/>
      </p:ext>
    </p:extLst>
  </p:cm>
  <p:cm authorId="1" dt="2023-10-25T16:44:04.702" idx="10">
    <p:pos x="6953" y="106"/>
    <p:text>As you can see, we have for stages.. each stage represents a season of the year.</p:text>
    <p:extLst>
      <p:ext uri="{C676402C-5697-4E1C-873F-D02D1690AC5C}">
        <p15:threadingInfo xmlns:p15="http://schemas.microsoft.com/office/powerpoint/2012/main" timeZoneBias="-180"/>
      </p:ext>
    </p:extLst>
  </p:cm>
  <p:cm authorId="1" dt="2023-10-25T16:44:54.691" idx="11">
    <p:pos x="6857" y="202"/>
    <p:text>A little peak on them</p:text>
    <p:extLst>
      <p:ext uri="{C676402C-5697-4E1C-873F-D02D1690AC5C}">
        <p15:threadingInfo xmlns:p15="http://schemas.microsoft.com/office/powerpoint/2012/main" timeZoneBias="-18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3-10-25T16:48:50.321" idx="12">
    <p:pos x="7049" y="10"/>
    <p:text>In the winter, when the weather is cold and the frost never ends, Kira tries to pass through every obstacle using her ability to transform into an ice ball that can withstand the freezing weather and collect coins.</p:text>
    <p:extLst>
      <p:ext uri="{C676402C-5697-4E1C-873F-D02D1690AC5C}">
        <p15:threadingInfo xmlns:p15="http://schemas.microsoft.com/office/powerpoint/2012/main" timeZoneBias="-18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3-10-25T16:48:50.321" idx="21">
    <p:pos x="7049" y="10"/>
    <p:text>In the winter, when the weather is cold and the frost never ends, Kira tries to pass through every obstacle using her ability to transform into an ice ball that can withstand the freezing weather and collect coins.</p:text>
    <p:extLst>
      <p:ext uri="{C676402C-5697-4E1C-873F-D02D1690AC5C}">
        <p15:threadingInfo xmlns:p15="http://schemas.microsoft.com/office/powerpoint/2012/main" timeZoneBias="-18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3-10-25T16:49:57.876" idx="13">
    <p:pos x="7049" y="10"/>
    <p:text>Once the adventure was over, Kira returned to her world..</p:text>
    <p:extLst>
      <p:ext uri="{C676402C-5697-4E1C-873F-D02D1690AC5C}">
        <p15:threadingInfo xmlns:p15="http://schemas.microsoft.com/office/powerpoint/2012/main" timeZoneBias="-18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3-10-25T16:51:50.026" idx="16">
    <p:pos x="7049" y="10"/>
    <p:text>with the wealth she had collected..</p:text>
    <p:extLst>
      <p:ext uri="{C676402C-5697-4E1C-873F-D02D1690AC5C}">
        <p15:threadingInfo xmlns:p15="http://schemas.microsoft.com/office/powerpoint/2012/main" timeZoneBias="-18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3-10-25T16:51:18.078" idx="18">
    <p:pos x="7049" y="10"/>
    <p:text>She walked home happily.</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3-10-25T16:34:40.686" idx="3">
    <p:pos x="7049" y="10"/>
    <p:text>One day.. kira was in her city to hear that there was a financial fortune distributed in a world called "the Four Seasons".
Everyone in kira’s city was frustrated cause they knew how dangerous..</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3-10-25T16:36:37.809" idx="20">
    <p:pos x="7049" y="10"/>
    <p:text>BUT Kira was determind to go on an exciting adventure through that world to collect as much of wealth as she could .</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3-10-25T16:36:37.809" idx="4">
    <p:pos x="7049" y="10"/>
    <p:text>BUT Kira was determind to go on an exciting adventure through that world to collect as much of wealth as she could .</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3-10-25T16:36:37.809" idx="19">
    <p:pos x="7049" y="10"/>
    <p:text>BUT Kira was determind to go on an exciting adventure through that world to collect as much of wealth as she could .</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3-10-25T16:39:27.715" idx="5">
    <p:pos x="7049" y="10"/>
    <p:text>After some time of looking for the magical gate to that world in the forest..</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3-10-25T16:40:03.384" idx="6">
    <p:pos x="7049" y="10"/>
    <p:text>She found it!</p:text>
    <p:extLst>
      <p:ext uri="{C676402C-5697-4E1C-873F-D02D1690AC5C}">
        <p15:threadingInfo xmlns:p15="http://schemas.microsoft.com/office/powerpoint/2012/main" timeZoneBias="-1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3-10-25T16:40:32.145" idx="7">
    <p:pos x="7049" y="10"/>
    <p:text>and WITHOUT any hesitation.. she entered through that gate.</p:text>
    <p:extLst>
      <p:ext uri="{C676402C-5697-4E1C-873F-D02D1690AC5C}">
        <p15:threadingInfo xmlns:p15="http://schemas.microsoft.com/office/powerpoint/2012/main" timeZoneBias="-1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3-10-25T16:41:11.959" idx="8">
    <p:pos x="7049" y="10"/>
    <p:text>Our game is called "Crazy ball", you have to press S to start.</p:text>
    <p:extLst>
      <p:ext uri="{C676402C-5697-4E1C-873F-D02D1690AC5C}">
        <p15:threadingInfo xmlns:p15="http://schemas.microsoft.com/office/powerpoint/2012/main" timeZoneBias="-1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10-20T15:41:00.906"/>
    </inkml:context>
    <inkml:brush xml:id="br0">
      <inkml:brushProperty name="width" value="0.1" units="cm"/>
      <inkml:brushProperty name="height" value="0.1" units="cm"/>
      <inkml:brushProperty name="color" value="#994425"/>
    </inkml:brush>
  </inkml:definitions>
  <inkml:trace contextRef="#ctx0" brushRef="#br0">314 102 96 0 0,'-1'0'0'0'0,"1"2"0"0"0,0 0 0 0 0,0 0 0 0 0,-7 13 1332 0 0,14-8 950 0 0,4 0-1495 0 0,-11-4-785 0 0,12 0 68 0 0,-11-3-63 0 0,1 0 1 0 0,12 2 213 0 0,-13-2-210 0 0,0 0 0 0 0,0 0 0 0 0,0 0 1 0 0,0 0-1 0 0,0 0 0 0 0,0 0 0 0 0,0 0 1 0 0,0 0-1 0 0,0 0 0 0 0,0 0 0 0 0,-1 0 0 0 0,1-1 1 0 0,0 1-1 0 0,0 0 0 0 0,0-1 0 0 0,0 1 1 0 0,0-1-1 0 0,0 1 0 0 0,-1-1 0 0 0,1 1 1 0 0,0-1-1 0 0,0 1 0 0 0,-1-1 0 0 0,1 0 1 0 0,0 1-1 0 0,-1-1 0 0 0,1 0 0 0 0,0-1 1 0 0,14-11 163 0 0,-11 10-142 0 0,1-1 0 0 0,-1 1 0 0 0,0-1-1 0 0,0 0 1 0 0,-1 0 0 0 0,1-1 0 0 0,4-6 0 0 0,-4-1 2445 0 0,-9 7-897 0 0,-22 7-157 0 0,7 1-954 0 0,23-4-435 0 0,-1 1 1 0 0,1-1-1 0 0,-1 1 0 0 0,1-1 0 0 0,-1 0 0 0 0,1 0 1 0 0,-1 0-1 0 0,1 0 0 0 0,-1 0 0 0 0,3-2 0 0 0,-3 2-52 0 0,0 0-1 0 0,0 0 0 0 0,0 0 0 0 0,0 0 0 0 0,0 0 1 0 0,0 0-1 0 0,0 0 0 0 0,0 1 0 0 0,5-1 1 0 0,-33 5 124 0 0,20-2-102 0 0,-1-1 0 0 0,1 1 1 0 0,-1-1-1 0 0,0-1 0 0 0,0 1 0 0 0,1-1 0 0 0,-10-1 0 0 0,5-2 32 0 0,1 1-1 0 0,-1 0 1 0 0,0 1 0 0 0,1 0 0 0 0,-1 1 0 0 0,0 0 0 0 0,1 1 0 0 0,-1 0 0 0 0,-16 4 0 0 0,15 1 342 0 0,24-2-298 0 0,24-4-94 0 0,37-10-85 0 0,-88 5-176 0 0,-16 2 14 0 0,-16 10 133 0 0,11-1-50 0 0,27-5 101 0 0,11-2 26 0 0,-2 1-64 0 0,0 0 75 0 0,0-1 1 0 0,0 1 0 0 0,0 0 0 0 0,0 0 0 0 0,0 0-1 0 0,0 0 1 0 0,0 0 0 0 0,0 0 0 0 0,0 0 0 0 0,0 0-1 0 0,0-1 1 0 0,0 1 0 0 0,0 0 0 0 0,0 0-1 0 0,0 0 1 0 0,0 0 0 0 0,0 0 0 0 0,0 0 0 0 0,0 0-1 0 0,0 0 1 0 0,0 0 0 0 0,-18-3-845 0 0,-28 5 1069 0 0,43-2-176 0 0,-5 1 9 0 0,0 0 1 0 0,0 1-1 0 0,0 0 1 0 0,1 0 0 0 0,-1 1-1 0 0,-11 5 1 0 0,59-17-397 0 0,-38 9 377 0 0,-1 0 0 0 0,0 0 0 0 0,0 0 1 0 0,-80 3 1430 0 0,49-2-810 0 0,30-1-641 0 0,2 0-57 0 0,5 0 49 0 0,15 3 64 0 0,-21-3-42 0 0,10 0 15 0 0,38 0 224 0 0,-49 0-224 0 0,-24-3 373 0 0,25 5-221 0 0,15 1-171 0 0,20 2-373 0 0,-20-2 196 0 0,1-1 1 0 0,-1-1 0 0 0,1 0-1 0 0,0-1 1 0 0,-1 0 0 0 0,21-5-1 0 0,-15-3-123 0 0,-18 6 247 0 0,1 0 1 0 0,0 0-1 0 0,-1 1 0 0 0,1-1 0 0 0,0 1 1 0 0,5-1-1 0 0,4 1 377 0 0,-1 1 0 0 0,0 0 0 0 0,0 1-1 0 0,0 0 1 0 0,18 4 0 0 0,-15-2-200 0 0,-10-3-46 0 0,-1 0 0 0 0,0 1 0 0 0,0-2 0 0 0,0 1 0 0 0,0 0 0 0 0,0-1 0 0 0,0 0 0 0 0,0 0 0 0 0,0-1 0 0 0,0 0 0 0 0,0 1 0 0 0,-1-2 0 0 0,7-2 0 0 0,-65-28 918 0 0,53 33-986 0 0,0 0 0 0 0,2 1 0 0 0,1 1 0 0 0,1 1 0 0 0,8 11 38 0 0,-10-10-30 0 0,1-1 0 0 0,0 1 0 0 0,0-1 0 0 0,1 0 1 0 0,-1 0-1 0 0,0 0 0 0 0,1 0 0 0 0,0-1 0 0 0,5 5 1 0 0,-8-7 3 0 0,0 0 0 0 0,0 1 1 0 0,0-1-1 0 0,1 0 0 0 0,-1 0 1 0 0,0 0-1 0 0,0 0 0 0 0,0 0 1 0 0,0 0-1 0 0,0 0 0 0 0,0 1 1 0 0,1-1-1 0 0,-1 0 0 0 0,0 0 1 0 0,0 0-1 0 0,0 0 0 0 0,0 0 0 0 0,0 0 1 0 0,1 0-1 0 0,-1 0 0 0 0,0 0 1 0 0,0 0-1 0 0,0 0 0 0 0,0 0 1 0 0,1 0-1 0 0,-1 0 0 0 0,0 0 1 0 0,0 0-1 0 0,0 0 0 0 0,0 0 1 0 0,0 0-1 0 0,1 0 0 0 0,-1 0 1 0 0,0 0-1 0 0,0 0 0 0 0,0 0 1 0 0,0 0-1 0 0,0-1 0 0 0,1 1 1 0 0,-1 0-1 0 0,0 0 0 0 0,0 0 1 0 0,0 0-1 0 0,0 0 0 0 0,0 0 1 0 0,1-1-1 0 0,2-9 129 0 0,-2-13-169 0 0,-1 22 54 0 0,-3-31 8 0 0,4 37-43 0 0,0 0 1 0 0,0 0-1 0 0,0 0 1 0 0,1 0 0 0 0,0-1-1 0 0,0 1 1 0 0,0 0 0 0 0,1-1-1 0 0,-1 1 1 0 0,1-1 0 0 0,0 0-1 0 0,0 0 1 0 0,1 0 0 0 0,-1 0-1 0 0,1-1 1 0 0,0 1 0 0 0,0-1-1 0 0,7 5 1 0 0,-11-8 18 0 0,1 0-1 0 0,-1 1 1 0 0,0-1 0 0 0,0 0 0 0 0,0 0 0 0 0,1 0-1 0 0,-1 1 1 0 0,0-1 0 0 0,0 0 0 0 0,1 0 0 0 0,-1 0-1 0 0,0 0 1 0 0,1 1 0 0 0,-1-1 0 0 0,0 0 0 0 0,1 0-1 0 0,-1 0 1 0 0,0 0 0 0 0,1 0 0 0 0,-1 0 0 0 0,0 0-1 0 0,0 0 1 0 0,1 0 0 0 0,-1 0 0 0 0,0 0 0 0 0,1 0-1 0 0,-1 0 1 0 0,0 0 0 0 0,1 0 0 0 0,-1 0 0 0 0,0-1 0 0 0,1 1-1 0 0,-1 0 1 0 0,0 0 0 0 0,0 0 0 0 0,1 0 0 0 0,-1-1-1 0 0,0 1 1 0 0,0 0 0 0 0,1 0 0 0 0,-1-1 0 0 0,-4-14 135 0 0,-13-17 2 0 0,14 28-102 0 0,-23-24 53 0 0,27 35-192 0 0,-1-1 0 0 0,1 0 1 0 0,0 1-1 0 0,1-1 1 0 0,2 8-1 0 0,-1-9 73 0 0,-3-3 7 0 0,1-1 0 0 0,0 1 0 0 0,0 0 0 0 0,0-1 0 0 0,0 1 0 0 0,1-1 0 0 0,-1 1 0 0 0,0-1 0 0 0,1 0 0 0 0,2 3 1 0 0,-4-4 13 0 0,1 0 1 0 0,-1 0 6 0 0,1-2-5 0 0,-1 1 0 0 0,1 0 1 0 0,-1-1-1 0 0,0 1 0 0 0,0-1 1 0 0,0 1-1 0 0,0-1 0 0 0,0 1 1 0 0,0-1-1 0 0,0 1 0 0 0,0-1 1 0 0,0 1-1 0 0,-1-1 0 0 0,1 1 1 0 0,0-1-1 0 0,-1 1 0 0 0,0-2 1 0 0,-10-24 35 0 0,7 17 103 0 0,3 7-90 0 0,0 0 0 0 0,1 1 0 0 0,-1-1 0 0 0,0 1 1 0 0,-1-1-1 0 0,1 1 0 0 0,0 0 0 0 0,-1-1 1 0 0,-1-1-1 0 0,2 7-68 0 0,1 0-1 0 0,-1 0 1 0 0,1 0 0 0 0,0 0-1 0 0,1 1 1 0 0,-1-1 0 0 0,0 0-1 0 0,2 3 1 0 0,1 7-44 0 0,2 0-1 0 0,-1 0 1 0 0,2 0 0 0 0,8 15 0 0 0,-3-7-76 0 0,-11-22 128 0 0,-1-3-20 0 0,0-1 1 0 0,-1 1-1 0 0,1 0 0 0 0,-1 0 0 0 0,0 0 1 0 0,0 0-1 0 0,0 0 0 0 0,-1 0 0 0 0,1 1 1 0 0,-1-1-1 0 0,0 1 0 0 0,-4-4 1 0 0,7 7 27 0 0,0 0 0 0 0,0-1 1 0 0,0 1-1 0 0,-1 0 0 0 0,1 0 1 0 0,0 0-1 0 0,0 0 0 0 0,-1 0 1 0 0,1-1-1 0 0,0 1 0 0 0,0 0 1 0 0,-1 0-1 0 0,1 0 0 0 0,0 0 1 0 0,-1 0-1 0 0,1 0 0 0 0,0 0 1 0 0,0 0-1 0 0,-1 0 0 0 0,1 0 1 0 0,0 0-1 0 0,0 0 0 0 0,-1 0 1 0 0,1 0-1 0 0,0 1 0 0 0,-1-1 1 0 0,1 0-1 0 0,0 0 0 0 0,0 0 1 0 0,-1 0-1 0 0,1 0 0 0 0,0 1 1 0 0,0-1-1 0 0,0 0 0 0 0,-1 0 1 0 0,1 0-1 0 0,0 1 0 0 0,0-1 1 0 0,0 0-1 0 0,0 0 0 0 0,-1 0 1 0 0,1 1-1 0 0,0-1 0 0 0,0 0 1 0 0,0 0-1 0 0,0 1 0 0 0,0-1 1 0 0,0 0-1 0 0,0 1 0 0 0,0-1 1 0 0,0 0-1 0 0,0 0 0 0 0,0 1 1 0 0,0-1-1 0 0,0 0 0 0 0,0 1 1 0 0,-4 14-48 0 0,4-14 47 0 0,-1 4-8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F5129FF-608B-4CF8-94BA-A4ADD6EA0A70}" type="datetimeFigureOut">
              <a:rPr lang="ar-SA" smtClean="0"/>
              <a:t>15/04/1445</a:t>
            </a:fld>
            <a:endParaRPr lang="ar-SA"/>
          </a:p>
        </p:txBody>
      </p:sp>
      <p:sp>
        <p:nvSpPr>
          <p:cNvPr id="4" name="عنصر نائب لصورة الشريحة 3"/>
          <p:cNvSpPr>
            <a:spLocks noGrp="1" noRot="1" noChangeAspect="1"/>
          </p:cNvSpPr>
          <p:nvPr>
            <p:ph type="sldImg" idx="2"/>
          </p:nvPr>
        </p:nvSpPr>
        <p:spPr>
          <a:xfrm>
            <a:off x="908050" y="1143000"/>
            <a:ext cx="50419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C544EE8-651B-46E1-8C10-ECCC49CB008F}" type="slidenum">
              <a:rPr lang="ar-SA" smtClean="0"/>
              <a:t>‹#›</a:t>
            </a:fld>
            <a:endParaRPr lang="ar-SA"/>
          </a:p>
        </p:txBody>
      </p:sp>
    </p:spTree>
    <p:extLst>
      <p:ext uri="{BB962C8B-B14F-4D97-AF65-F5344CB8AC3E}">
        <p14:creationId xmlns:p14="http://schemas.microsoft.com/office/powerpoint/2010/main" val="4548536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عنصر نائب للرأس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ar-SA"/>
          </a:p>
        </p:txBody>
      </p:sp>
      <p:sp>
        <p:nvSpPr>
          <p:cNvPr id="3" name="عنصر نائب للتاريخ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F5129FF-608B-4CF8-94BA-A4ADD6EA0A70}" type="datetimeFigureOut">
              <a:rPr lang="ar-SA" smtClean="0"/>
              <a:t>07/04/1445</a:t>
            </a:fld>
            <a:endParaRPr lang="ar-SA"/>
          </a:p>
        </p:txBody>
      </p:sp>
      <p:sp>
        <p:nvSpPr>
          <p:cNvPr id="4" name="عنصر نائب لصورة الشريحة 3"/>
          <p:cNvSpPr>
            <a:spLocks noGrp="1" noRot="1" noChangeAspect="1"/>
          </p:cNvSpPr>
          <p:nvPr>
            <p:ph type="sldImg" idx="2"/>
          </p:nvPr>
        </p:nvSpPr>
        <p:spPr>
          <a:xfrm>
            <a:off x="908050" y="1143000"/>
            <a:ext cx="5041900" cy="3086100"/>
          </a:xfrm>
          <a:prstGeom prst="rect">
            <a:avLst/>
          </a:prstGeom>
          <a:noFill/>
          <a:ln w="12700">
            <a:solidFill>
              <a:prstClr val="black"/>
            </a:solidFill>
          </a:ln>
        </p:spPr>
        <p:txBody>
          <a:bodyPr vert="horz" lIns="91440" tIns="45720" rIns="91440" bIns="45720" rtlCol="1" anchor="ctr"/>
          <a:lstStyle/>
          <a:p>
            <a:endParaRPr lang="ar-SA"/>
          </a:p>
        </p:txBody>
      </p:sp>
      <p:sp>
        <p:nvSpPr>
          <p:cNvPr id="5" name="عنصر نائب للملاحظا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p>
        </p:txBody>
      </p:sp>
      <p:sp>
        <p:nvSpPr>
          <p:cNvPr id="6" name="عنصر نائب للتذييل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ar-SA"/>
          </a:p>
        </p:txBody>
      </p:sp>
      <p:sp>
        <p:nvSpPr>
          <p:cNvPr id="7" name="عنصر نائب لرقم الشريحة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FC544EE8-651B-46E1-8C10-ECCC49CB008F}" type="slidenum">
              <a:rPr lang="ar-SA" smtClean="0"/>
              <a:t>‹#›</a:t>
            </a:fld>
            <a:endParaRPr lang="ar-SA"/>
          </a:p>
        </p:txBody>
      </p:sp>
    </p:spTree>
    <p:extLst>
      <p:ext uri="{BB962C8B-B14F-4D97-AF65-F5344CB8AC3E}">
        <p14:creationId xmlns:p14="http://schemas.microsoft.com/office/powerpoint/2010/main" val="4548536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0.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0.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11</a:t>
            </a:fld>
            <a:endParaRPr lang="ar-SA"/>
          </a:p>
        </p:txBody>
      </p:sp>
    </p:spTree>
    <p:extLst>
      <p:ext uri="{BB962C8B-B14F-4D97-AF65-F5344CB8AC3E}">
        <p14:creationId xmlns:p14="http://schemas.microsoft.com/office/powerpoint/2010/main" val="499187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19</a:t>
            </a:fld>
            <a:endParaRPr lang="ar-SA"/>
          </a:p>
        </p:txBody>
      </p:sp>
    </p:spTree>
    <p:extLst>
      <p:ext uri="{BB962C8B-B14F-4D97-AF65-F5344CB8AC3E}">
        <p14:creationId xmlns:p14="http://schemas.microsoft.com/office/powerpoint/2010/main" val="30573460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OM"/>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20</a:t>
            </a:fld>
            <a:endParaRPr lang="ar-SA"/>
          </a:p>
        </p:txBody>
      </p:sp>
    </p:spTree>
    <p:extLst>
      <p:ext uri="{BB962C8B-B14F-4D97-AF65-F5344CB8AC3E}">
        <p14:creationId xmlns:p14="http://schemas.microsoft.com/office/powerpoint/2010/main" val="11625525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9</a:t>
            </a:fld>
            <a:endParaRPr lang="ar-SA"/>
          </a:p>
        </p:txBody>
      </p:sp>
    </p:spTree>
    <p:extLst>
      <p:ext uri="{BB962C8B-B14F-4D97-AF65-F5344CB8AC3E}">
        <p14:creationId xmlns:p14="http://schemas.microsoft.com/office/powerpoint/2010/main" val="4585839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OM"/>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21</a:t>
            </a:fld>
            <a:endParaRPr lang="ar-SA"/>
          </a:p>
        </p:txBody>
      </p:sp>
    </p:spTree>
    <p:extLst>
      <p:ext uri="{BB962C8B-B14F-4D97-AF65-F5344CB8AC3E}">
        <p14:creationId xmlns:p14="http://schemas.microsoft.com/office/powerpoint/2010/main" val="388019098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OM"/>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12</a:t>
            </a:fld>
            <a:endParaRPr lang="ar-SA"/>
          </a:p>
        </p:txBody>
      </p:sp>
    </p:spTree>
    <p:extLst>
      <p:ext uri="{BB962C8B-B14F-4D97-AF65-F5344CB8AC3E}">
        <p14:creationId xmlns:p14="http://schemas.microsoft.com/office/powerpoint/2010/main" val="1162552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22</a:t>
            </a:fld>
            <a:endParaRPr lang="ar-SA"/>
          </a:p>
        </p:txBody>
      </p:sp>
    </p:spTree>
    <p:extLst>
      <p:ext uri="{BB962C8B-B14F-4D97-AF65-F5344CB8AC3E}">
        <p14:creationId xmlns:p14="http://schemas.microsoft.com/office/powerpoint/2010/main" val="458583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عنصر نائب لصورة الشريحة 1"/>
          <p:cNvSpPr>
            <a:spLocks noGrp="1" noRot="1" noChangeAspect="1"/>
          </p:cNvSpPr>
          <p:nvPr>
            <p:ph type="sldImg"/>
          </p:nvPr>
        </p:nvSpPr>
        <p:spPr/>
      </p:sp>
      <p:sp>
        <p:nvSpPr>
          <p:cNvPr id="3" name="عنصر نائب للملاحظات 2"/>
          <p:cNvSpPr>
            <a:spLocks noGrp="1"/>
          </p:cNvSpPr>
          <p:nvPr>
            <p:ph type="body" idx="1"/>
          </p:nvPr>
        </p:nvSpPr>
        <p:spPr/>
        <p:txBody>
          <a:bodyPr/>
          <a:lstStyle/>
          <a:p>
            <a:endParaRPr lang="ar-SA"/>
          </a:p>
        </p:txBody>
      </p:sp>
      <p:sp>
        <p:nvSpPr>
          <p:cNvPr id="4" name="عنصر نائب لرقم الشريحة 3"/>
          <p:cNvSpPr>
            <a:spLocks noGrp="1"/>
          </p:cNvSpPr>
          <p:nvPr>
            <p:ph type="sldNum" sz="quarter" idx="5"/>
          </p:nvPr>
        </p:nvSpPr>
        <p:spPr/>
        <p:txBody>
          <a:bodyPr/>
          <a:lstStyle/>
          <a:p>
            <a:fld id="{FC544EE8-651B-46E1-8C10-ECCC49CB008F}" type="slidenum">
              <a:rPr lang="ar-SA" smtClean="0"/>
              <a:t>23</a:t>
            </a:fld>
            <a:endParaRPr lang="ar-SA"/>
          </a:p>
        </p:txBody>
      </p:sp>
    </p:spTree>
    <p:extLst>
      <p:ext uri="{BB962C8B-B14F-4D97-AF65-F5344CB8AC3E}">
        <p14:creationId xmlns:p14="http://schemas.microsoft.com/office/powerpoint/2010/main" val="8652003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400771" y="1122363"/>
            <a:ext cx="8404622" cy="2387600"/>
          </a:xfrm>
        </p:spPr>
        <p:txBody>
          <a:bodyPr anchor="b"/>
          <a:lstStyle>
            <a:lvl1pPr algn="ctr">
              <a:defRPr sz="5515"/>
            </a:lvl1pPr>
          </a:lstStyle>
          <a:p>
            <a:r>
              <a:rPr lang="ar-SA"/>
              <a:t>انقر لتحرير نمط عنوان الشكل الرئيسي</a:t>
            </a:r>
            <a:endParaRPr lang="en-US"/>
          </a:p>
        </p:txBody>
      </p:sp>
      <p:sp>
        <p:nvSpPr>
          <p:cNvPr id="3" name="Subtitle 2"/>
          <p:cNvSpPr>
            <a:spLocks noGrp="1"/>
          </p:cNvSpPr>
          <p:nvPr>
            <p:ph type="subTitle" idx="1"/>
          </p:nvPr>
        </p:nvSpPr>
        <p:spPr>
          <a:xfrm>
            <a:off x="1400771" y="3602038"/>
            <a:ext cx="8404622" cy="1655762"/>
          </a:xfrm>
        </p:spPr>
        <p:txBody>
          <a:bodyPr/>
          <a:lstStyle>
            <a:lvl1pPr marL="0" indent="0" algn="ctr">
              <a:buNone/>
              <a:defRPr sz="2206"/>
            </a:lvl1pPr>
            <a:lvl2pPr marL="420213" indent="0" algn="ctr">
              <a:buNone/>
              <a:defRPr sz="1838"/>
            </a:lvl2pPr>
            <a:lvl3pPr marL="840425" indent="0" algn="ctr">
              <a:buNone/>
              <a:defRPr sz="1654"/>
            </a:lvl3pPr>
            <a:lvl4pPr marL="1260638" indent="0" algn="ctr">
              <a:buNone/>
              <a:defRPr sz="1471"/>
            </a:lvl4pPr>
            <a:lvl5pPr marL="1680850" indent="0" algn="ctr">
              <a:buNone/>
              <a:defRPr sz="1471"/>
            </a:lvl5pPr>
            <a:lvl6pPr marL="2101063" indent="0" algn="ctr">
              <a:buNone/>
              <a:defRPr sz="1471"/>
            </a:lvl6pPr>
            <a:lvl7pPr marL="2521275" indent="0" algn="ctr">
              <a:buNone/>
              <a:defRPr sz="1471"/>
            </a:lvl7pPr>
            <a:lvl8pPr marL="2941488" indent="0" algn="ctr">
              <a:buNone/>
              <a:defRPr sz="1471"/>
            </a:lvl8pPr>
            <a:lvl9pPr marL="3361700" indent="0" algn="ctr">
              <a:buNone/>
              <a:defRPr sz="1471"/>
            </a:lvl9pPr>
          </a:lstStyle>
          <a:p>
            <a:r>
              <a:rPr lang="ar-SA"/>
              <a:t>انقر لتحرير نمط العنوان الفرعي للشكل الرئيسي</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15/04/1445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17201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15/04/1445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89409951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vertTx" preserve="1">
  <p:cSld name="عنوان ونص عمودي">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Vertical Text Placeholder 2"/>
          <p:cNvSpPr>
            <a:spLocks noGrp="1"/>
          </p:cNvSpPr>
          <p:nvPr>
            <p:ph type="body" orient="vert" idx="1"/>
          </p:nvPr>
        </p:nvSpPr>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07/04/1445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8940995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19410" y="365125"/>
            <a:ext cx="2416329" cy="5811838"/>
          </a:xfrm>
        </p:spPr>
        <p:txBody>
          <a:bodyPr vert="eaVert"/>
          <a:lstStyle/>
          <a:p>
            <a:r>
              <a:rPr lang="ar-SA"/>
              <a:t>انقر لتحرير نمط عنوان الشكل الرئيسي</a:t>
            </a:r>
            <a:endParaRPr lang="en-US"/>
          </a:p>
        </p:txBody>
      </p:sp>
      <p:sp>
        <p:nvSpPr>
          <p:cNvPr id="3" name="Vertical Text Placeholder 2"/>
          <p:cNvSpPr>
            <a:spLocks noGrp="1"/>
          </p:cNvSpPr>
          <p:nvPr>
            <p:ph type="body" orient="vert" idx="1"/>
          </p:nvPr>
        </p:nvSpPr>
        <p:spPr>
          <a:xfrm>
            <a:off x="770424" y="365125"/>
            <a:ext cx="710891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15/04/1445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58416012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عنوان ونص عموديان">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019410" y="365125"/>
            <a:ext cx="2416329" cy="5811838"/>
          </a:xfrm>
        </p:spPr>
        <p:txBody>
          <a:bodyPr vert="eaVert"/>
          <a:lstStyle/>
          <a:p>
            <a:r>
              <a:rPr lang="ar-SA"/>
              <a:t>انقر لتحرير نمط عنوان الشكل الرئيسي</a:t>
            </a:r>
            <a:endParaRPr lang="en-US"/>
          </a:p>
        </p:txBody>
      </p:sp>
      <p:sp>
        <p:nvSpPr>
          <p:cNvPr id="3" name="Vertical Text Placeholder 2"/>
          <p:cNvSpPr>
            <a:spLocks noGrp="1"/>
          </p:cNvSpPr>
          <p:nvPr>
            <p:ph type="body" orient="vert" idx="1"/>
          </p:nvPr>
        </p:nvSpPr>
        <p:spPr>
          <a:xfrm>
            <a:off x="770424" y="365125"/>
            <a:ext cx="7108910" cy="5811838"/>
          </a:xfrm>
        </p:spPr>
        <p:txBody>
          <a:bodyPr vert="eaVert"/>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07/04/1445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5841601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شريحة عنوان">
    <p:spTree>
      <p:nvGrpSpPr>
        <p:cNvPr id="1" name=""/>
        <p:cNvGrpSpPr/>
        <p:nvPr/>
      </p:nvGrpSpPr>
      <p:grpSpPr>
        <a:xfrm>
          <a:off x="0" y="0"/>
          <a:ext cx="0" cy="0"/>
          <a:chOff x="0" y="0"/>
          <a:chExt cx="0" cy="0"/>
        </a:xfrm>
      </p:grpSpPr>
      <p:sp>
        <p:nvSpPr>
          <p:cNvPr id="2" name="Title 1"/>
          <p:cNvSpPr>
            <a:spLocks noGrp="1"/>
          </p:cNvSpPr>
          <p:nvPr>
            <p:ph type="ctrTitle"/>
          </p:nvPr>
        </p:nvSpPr>
        <p:spPr>
          <a:xfrm>
            <a:off x="1400771" y="1122363"/>
            <a:ext cx="8404622" cy="2387600"/>
          </a:xfrm>
        </p:spPr>
        <p:txBody>
          <a:bodyPr anchor="b"/>
          <a:lstStyle>
            <a:lvl1pPr algn="ctr">
              <a:defRPr sz="5515"/>
            </a:lvl1pPr>
          </a:lstStyle>
          <a:p>
            <a:r>
              <a:rPr lang="ar-SA"/>
              <a:t>انقر لتحرير نمط عنوان الشكل الرئيسي</a:t>
            </a:r>
            <a:endParaRPr lang="en-US"/>
          </a:p>
        </p:txBody>
      </p:sp>
      <p:sp>
        <p:nvSpPr>
          <p:cNvPr id="3" name="Subtitle 2"/>
          <p:cNvSpPr>
            <a:spLocks noGrp="1"/>
          </p:cNvSpPr>
          <p:nvPr>
            <p:ph type="subTitle" idx="1"/>
          </p:nvPr>
        </p:nvSpPr>
        <p:spPr>
          <a:xfrm>
            <a:off x="1400771" y="3602038"/>
            <a:ext cx="8404622" cy="1655762"/>
          </a:xfrm>
        </p:spPr>
        <p:txBody>
          <a:bodyPr/>
          <a:lstStyle>
            <a:lvl1pPr marL="0" indent="0" algn="ctr">
              <a:buNone/>
              <a:defRPr sz="2206"/>
            </a:lvl1pPr>
            <a:lvl2pPr marL="420213" indent="0" algn="ctr">
              <a:buNone/>
              <a:defRPr sz="1838"/>
            </a:lvl2pPr>
            <a:lvl3pPr marL="840425" indent="0" algn="ctr">
              <a:buNone/>
              <a:defRPr sz="1654"/>
            </a:lvl3pPr>
            <a:lvl4pPr marL="1260638" indent="0" algn="ctr">
              <a:buNone/>
              <a:defRPr sz="1471"/>
            </a:lvl4pPr>
            <a:lvl5pPr marL="1680850" indent="0" algn="ctr">
              <a:buNone/>
              <a:defRPr sz="1471"/>
            </a:lvl5pPr>
            <a:lvl6pPr marL="2101063" indent="0" algn="ctr">
              <a:buNone/>
              <a:defRPr sz="1471"/>
            </a:lvl6pPr>
            <a:lvl7pPr marL="2521275" indent="0" algn="ctr">
              <a:buNone/>
              <a:defRPr sz="1471"/>
            </a:lvl7pPr>
            <a:lvl8pPr marL="2941488" indent="0" algn="ctr">
              <a:buNone/>
              <a:defRPr sz="1471"/>
            </a:lvl8pPr>
            <a:lvl9pPr marL="3361700" indent="0" algn="ctr">
              <a:buNone/>
              <a:defRPr sz="1471"/>
            </a:lvl9pPr>
          </a:lstStyle>
          <a:p>
            <a:r>
              <a:rPr lang="ar-SA"/>
              <a:t>انقر لتحرير نمط العنوان الفرعي للشكل الرئيسي</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07/04/1445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172011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15/04/1445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40420607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عنوان ومحتوى">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Content Placeholder 2"/>
          <p:cNvSpPr>
            <a:spLocks noGrp="1"/>
          </p:cNvSpPr>
          <p:nvPr>
            <p:ph idx="1"/>
          </p:nvPr>
        </p:nvSpPr>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10"/>
          </p:nvPr>
        </p:nvSpPr>
        <p:spPr/>
        <p:txBody>
          <a:bodyPr/>
          <a:lstStyle/>
          <a:p>
            <a:fld id="{58341037-7CA2-452D-B573-906E2D8F7402}" type="datetimeFigureOut">
              <a:rPr lang="ar-OM" smtClean="0"/>
              <a:t>07/04/1445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4042060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764587" y="1709739"/>
            <a:ext cx="9665316" cy="2852737"/>
          </a:xfrm>
        </p:spPr>
        <p:txBody>
          <a:bodyPr anchor="b"/>
          <a:lstStyle>
            <a:lvl1pPr>
              <a:defRPr sz="5515"/>
            </a:lvl1pPr>
          </a:lstStyle>
          <a:p>
            <a:r>
              <a:rPr lang="ar-SA"/>
              <a:t>انقر لتحرير نمط عنوان الشكل الرئيسي</a:t>
            </a:r>
            <a:endParaRPr lang="en-US"/>
          </a:p>
        </p:txBody>
      </p:sp>
      <p:sp>
        <p:nvSpPr>
          <p:cNvPr id="3" name="Text Placeholder 2"/>
          <p:cNvSpPr>
            <a:spLocks noGrp="1"/>
          </p:cNvSpPr>
          <p:nvPr>
            <p:ph type="body" idx="1"/>
          </p:nvPr>
        </p:nvSpPr>
        <p:spPr>
          <a:xfrm>
            <a:off x="764587" y="4589464"/>
            <a:ext cx="9665316" cy="1500187"/>
          </a:xfrm>
        </p:spPr>
        <p:txBody>
          <a:bodyPr/>
          <a:lstStyle>
            <a:lvl1pPr marL="0" indent="0">
              <a:buNone/>
              <a:defRPr sz="2206">
                <a:solidFill>
                  <a:schemeClr val="tx1">
                    <a:tint val="75000"/>
                  </a:schemeClr>
                </a:solidFill>
              </a:defRPr>
            </a:lvl1pPr>
            <a:lvl2pPr marL="420213" indent="0">
              <a:buNone/>
              <a:defRPr sz="1838">
                <a:solidFill>
                  <a:schemeClr val="tx1">
                    <a:tint val="75000"/>
                  </a:schemeClr>
                </a:solidFill>
              </a:defRPr>
            </a:lvl2pPr>
            <a:lvl3pPr marL="840425" indent="0">
              <a:buNone/>
              <a:defRPr sz="1654">
                <a:solidFill>
                  <a:schemeClr val="tx1">
                    <a:tint val="75000"/>
                  </a:schemeClr>
                </a:solidFill>
              </a:defRPr>
            </a:lvl3pPr>
            <a:lvl4pPr marL="1260638" indent="0">
              <a:buNone/>
              <a:defRPr sz="1471">
                <a:solidFill>
                  <a:schemeClr val="tx1">
                    <a:tint val="75000"/>
                  </a:schemeClr>
                </a:solidFill>
              </a:defRPr>
            </a:lvl4pPr>
            <a:lvl5pPr marL="1680850" indent="0">
              <a:buNone/>
              <a:defRPr sz="1471">
                <a:solidFill>
                  <a:schemeClr val="tx1">
                    <a:tint val="75000"/>
                  </a:schemeClr>
                </a:solidFill>
              </a:defRPr>
            </a:lvl5pPr>
            <a:lvl6pPr marL="2101063" indent="0">
              <a:buNone/>
              <a:defRPr sz="1471">
                <a:solidFill>
                  <a:schemeClr val="tx1">
                    <a:tint val="75000"/>
                  </a:schemeClr>
                </a:solidFill>
              </a:defRPr>
            </a:lvl6pPr>
            <a:lvl7pPr marL="2521275" indent="0">
              <a:buNone/>
              <a:defRPr sz="1471">
                <a:solidFill>
                  <a:schemeClr val="tx1">
                    <a:tint val="75000"/>
                  </a:schemeClr>
                </a:solidFill>
              </a:defRPr>
            </a:lvl7pPr>
            <a:lvl8pPr marL="2941488" indent="0">
              <a:buNone/>
              <a:defRPr sz="1471">
                <a:solidFill>
                  <a:schemeClr val="tx1">
                    <a:tint val="75000"/>
                  </a:schemeClr>
                </a:solidFill>
              </a:defRPr>
            </a:lvl8pPr>
            <a:lvl9pPr marL="3361700" indent="0">
              <a:buNone/>
              <a:defRPr sz="1471">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58341037-7CA2-452D-B573-906E2D8F7402}" type="datetimeFigureOut">
              <a:rPr lang="ar-OM" smtClean="0"/>
              <a:t>15/04/1445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8126843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عنوان المقطع">
    <p:spTree>
      <p:nvGrpSpPr>
        <p:cNvPr id="1" name=""/>
        <p:cNvGrpSpPr/>
        <p:nvPr/>
      </p:nvGrpSpPr>
      <p:grpSpPr>
        <a:xfrm>
          <a:off x="0" y="0"/>
          <a:ext cx="0" cy="0"/>
          <a:chOff x="0" y="0"/>
          <a:chExt cx="0" cy="0"/>
        </a:xfrm>
      </p:grpSpPr>
      <p:sp>
        <p:nvSpPr>
          <p:cNvPr id="2" name="Title 1"/>
          <p:cNvSpPr>
            <a:spLocks noGrp="1"/>
          </p:cNvSpPr>
          <p:nvPr>
            <p:ph type="title"/>
          </p:nvPr>
        </p:nvSpPr>
        <p:spPr>
          <a:xfrm>
            <a:off x="764587" y="1709739"/>
            <a:ext cx="9665316" cy="2852737"/>
          </a:xfrm>
        </p:spPr>
        <p:txBody>
          <a:bodyPr anchor="b"/>
          <a:lstStyle>
            <a:lvl1pPr>
              <a:defRPr sz="5515"/>
            </a:lvl1pPr>
          </a:lstStyle>
          <a:p>
            <a:r>
              <a:rPr lang="ar-SA"/>
              <a:t>انقر لتحرير نمط عنوان الشكل الرئيسي</a:t>
            </a:r>
            <a:endParaRPr lang="en-US"/>
          </a:p>
        </p:txBody>
      </p:sp>
      <p:sp>
        <p:nvSpPr>
          <p:cNvPr id="3" name="Text Placeholder 2"/>
          <p:cNvSpPr>
            <a:spLocks noGrp="1"/>
          </p:cNvSpPr>
          <p:nvPr>
            <p:ph type="body" idx="1"/>
          </p:nvPr>
        </p:nvSpPr>
        <p:spPr>
          <a:xfrm>
            <a:off x="764587" y="4589464"/>
            <a:ext cx="9665316" cy="1500187"/>
          </a:xfrm>
        </p:spPr>
        <p:txBody>
          <a:bodyPr/>
          <a:lstStyle>
            <a:lvl1pPr marL="0" indent="0">
              <a:buNone/>
              <a:defRPr sz="2206">
                <a:solidFill>
                  <a:schemeClr val="tx1">
                    <a:tint val="75000"/>
                  </a:schemeClr>
                </a:solidFill>
              </a:defRPr>
            </a:lvl1pPr>
            <a:lvl2pPr marL="420213" indent="0">
              <a:buNone/>
              <a:defRPr sz="1838">
                <a:solidFill>
                  <a:schemeClr val="tx1">
                    <a:tint val="75000"/>
                  </a:schemeClr>
                </a:solidFill>
              </a:defRPr>
            </a:lvl2pPr>
            <a:lvl3pPr marL="840425" indent="0">
              <a:buNone/>
              <a:defRPr sz="1654">
                <a:solidFill>
                  <a:schemeClr val="tx1">
                    <a:tint val="75000"/>
                  </a:schemeClr>
                </a:solidFill>
              </a:defRPr>
            </a:lvl3pPr>
            <a:lvl4pPr marL="1260638" indent="0">
              <a:buNone/>
              <a:defRPr sz="1471">
                <a:solidFill>
                  <a:schemeClr val="tx1">
                    <a:tint val="75000"/>
                  </a:schemeClr>
                </a:solidFill>
              </a:defRPr>
            </a:lvl4pPr>
            <a:lvl5pPr marL="1680850" indent="0">
              <a:buNone/>
              <a:defRPr sz="1471">
                <a:solidFill>
                  <a:schemeClr val="tx1">
                    <a:tint val="75000"/>
                  </a:schemeClr>
                </a:solidFill>
              </a:defRPr>
            </a:lvl5pPr>
            <a:lvl6pPr marL="2101063" indent="0">
              <a:buNone/>
              <a:defRPr sz="1471">
                <a:solidFill>
                  <a:schemeClr val="tx1">
                    <a:tint val="75000"/>
                  </a:schemeClr>
                </a:solidFill>
              </a:defRPr>
            </a:lvl6pPr>
            <a:lvl7pPr marL="2521275" indent="0">
              <a:buNone/>
              <a:defRPr sz="1471">
                <a:solidFill>
                  <a:schemeClr val="tx1">
                    <a:tint val="75000"/>
                  </a:schemeClr>
                </a:solidFill>
              </a:defRPr>
            </a:lvl7pPr>
            <a:lvl8pPr marL="2941488" indent="0">
              <a:buNone/>
              <a:defRPr sz="1471">
                <a:solidFill>
                  <a:schemeClr val="tx1">
                    <a:tint val="75000"/>
                  </a:schemeClr>
                </a:solidFill>
              </a:defRPr>
            </a:lvl8pPr>
            <a:lvl9pPr marL="3361700" indent="0">
              <a:buNone/>
              <a:defRPr sz="1471">
                <a:solidFill>
                  <a:schemeClr val="tx1">
                    <a:tint val="75000"/>
                  </a:schemeClr>
                </a:solidFill>
              </a:defRPr>
            </a:lvl9pPr>
          </a:lstStyle>
          <a:p>
            <a:pPr lvl="0"/>
            <a:r>
              <a:rPr lang="ar-SA"/>
              <a:t>انقر لتحرير أنماط نص الشكل الرئيسي</a:t>
            </a:r>
          </a:p>
        </p:txBody>
      </p:sp>
      <p:sp>
        <p:nvSpPr>
          <p:cNvPr id="4" name="Date Placeholder 3"/>
          <p:cNvSpPr>
            <a:spLocks noGrp="1"/>
          </p:cNvSpPr>
          <p:nvPr>
            <p:ph type="dt" sz="half" idx="10"/>
          </p:nvPr>
        </p:nvSpPr>
        <p:spPr/>
        <p:txBody>
          <a:bodyPr/>
          <a:lstStyle/>
          <a:p>
            <a:fld id="{58341037-7CA2-452D-B573-906E2D8F7402}" type="datetimeFigureOut">
              <a:rPr lang="ar-OM" smtClean="0"/>
              <a:t>07/04/1445</a:t>
            </a:fld>
            <a:endParaRPr lang="ar-OM"/>
          </a:p>
        </p:txBody>
      </p:sp>
      <p:sp>
        <p:nvSpPr>
          <p:cNvPr id="5" name="Footer Placeholder 4"/>
          <p:cNvSpPr>
            <a:spLocks noGrp="1"/>
          </p:cNvSpPr>
          <p:nvPr>
            <p:ph type="ftr" sz="quarter" idx="11"/>
          </p:nvPr>
        </p:nvSpPr>
        <p:spPr/>
        <p:txBody>
          <a:bodyPr/>
          <a:lstStyle/>
          <a:p>
            <a:endParaRPr lang="ar-OM"/>
          </a:p>
        </p:txBody>
      </p:sp>
      <p:sp>
        <p:nvSpPr>
          <p:cNvPr id="6" name="Slide Number Placeholder 5"/>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812684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Content Placeholder 2"/>
          <p:cNvSpPr>
            <a:spLocks noGrp="1"/>
          </p:cNvSpPr>
          <p:nvPr>
            <p:ph sz="half" idx="1"/>
          </p:nvPr>
        </p:nvSpPr>
        <p:spPr>
          <a:xfrm>
            <a:off x="770424" y="1825625"/>
            <a:ext cx="4762619"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Content Placeholder 3"/>
          <p:cNvSpPr>
            <a:spLocks noGrp="1"/>
          </p:cNvSpPr>
          <p:nvPr>
            <p:ph sz="half" idx="2"/>
          </p:nvPr>
        </p:nvSpPr>
        <p:spPr>
          <a:xfrm>
            <a:off x="5673120" y="1825625"/>
            <a:ext cx="4762619"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Date Placeholder 4"/>
          <p:cNvSpPr>
            <a:spLocks noGrp="1"/>
          </p:cNvSpPr>
          <p:nvPr>
            <p:ph type="dt" sz="half" idx="10"/>
          </p:nvPr>
        </p:nvSpPr>
        <p:spPr/>
        <p:txBody>
          <a:bodyPr/>
          <a:lstStyle/>
          <a:p>
            <a:fld id="{58341037-7CA2-452D-B573-906E2D8F7402}" type="datetimeFigureOut">
              <a:rPr lang="ar-OM" smtClean="0"/>
              <a:t>15/04/1445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161303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محتويان">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Content Placeholder 2"/>
          <p:cNvSpPr>
            <a:spLocks noGrp="1"/>
          </p:cNvSpPr>
          <p:nvPr>
            <p:ph sz="half" idx="1"/>
          </p:nvPr>
        </p:nvSpPr>
        <p:spPr>
          <a:xfrm>
            <a:off x="770424" y="1825625"/>
            <a:ext cx="4762619"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Content Placeholder 3"/>
          <p:cNvSpPr>
            <a:spLocks noGrp="1"/>
          </p:cNvSpPr>
          <p:nvPr>
            <p:ph sz="half" idx="2"/>
          </p:nvPr>
        </p:nvSpPr>
        <p:spPr>
          <a:xfrm>
            <a:off x="5673120" y="1825625"/>
            <a:ext cx="4762619" cy="435133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Date Placeholder 4"/>
          <p:cNvSpPr>
            <a:spLocks noGrp="1"/>
          </p:cNvSpPr>
          <p:nvPr>
            <p:ph type="dt" sz="half" idx="10"/>
          </p:nvPr>
        </p:nvSpPr>
        <p:spPr/>
        <p:txBody>
          <a:bodyPr/>
          <a:lstStyle/>
          <a:p>
            <a:fld id="{58341037-7CA2-452D-B573-906E2D8F7402}" type="datetimeFigureOut">
              <a:rPr lang="ar-OM" smtClean="0"/>
              <a:t>07/04/1445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21613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771883" y="365126"/>
            <a:ext cx="9665316" cy="1325563"/>
          </a:xfrm>
        </p:spPr>
        <p:txBody>
          <a:bodyPr/>
          <a:lstStyle/>
          <a:p>
            <a:r>
              <a:rPr lang="ar-SA"/>
              <a:t>انقر لتحرير نمط عنوان الشكل الرئيسي</a:t>
            </a:r>
            <a:endParaRPr lang="en-US"/>
          </a:p>
        </p:txBody>
      </p:sp>
      <p:sp>
        <p:nvSpPr>
          <p:cNvPr id="3" name="Text Placeholder 2"/>
          <p:cNvSpPr>
            <a:spLocks noGrp="1"/>
          </p:cNvSpPr>
          <p:nvPr>
            <p:ph type="body" idx="1"/>
          </p:nvPr>
        </p:nvSpPr>
        <p:spPr>
          <a:xfrm>
            <a:off x="771884" y="1681163"/>
            <a:ext cx="4740732" cy="823912"/>
          </a:xfrm>
        </p:spPr>
        <p:txBody>
          <a:bodyPr anchor="b"/>
          <a:lstStyle>
            <a:lvl1pPr marL="0" indent="0">
              <a:buNone/>
              <a:defRPr sz="2206" b="1"/>
            </a:lvl1pPr>
            <a:lvl2pPr marL="420213" indent="0">
              <a:buNone/>
              <a:defRPr sz="1838" b="1"/>
            </a:lvl2pPr>
            <a:lvl3pPr marL="840425" indent="0">
              <a:buNone/>
              <a:defRPr sz="1654" b="1"/>
            </a:lvl3pPr>
            <a:lvl4pPr marL="1260638" indent="0">
              <a:buNone/>
              <a:defRPr sz="1471" b="1"/>
            </a:lvl4pPr>
            <a:lvl5pPr marL="1680850" indent="0">
              <a:buNone/>
              <a:defRPr sz="1471" b="1"/>
            </a:lvl5pPr>
            <a:lvl6pPr marL="2101063" indent="0">
              <a:buNone/>
              <a:defRPr sz="1471" b="1"/>
            </a:lvl6pPr>
            <a:lvl7pPr marL="2521275" indent="0">
              <a:buNone/>
              <a:defRPr sz="1471" b="1"/>
            </a:lvl7pPr>
            <a:lvl8pPr marL="2941488" indent="0">
              <a:buNone/>
              <a:defRPr sz="1471" b="1"/>
            </a:lvl8pPr>
            <a:lvl9pPr marL="3361700" indent="0">
              <a:buNone/>
              <a:defRPr sz="1471" b="1"/>
            </a:lvl9pPr>
          </a:lstStyle>
          <a:p>
            <a:pPr lvl="0"/>
            <a:r>
              <a:rPr lang="ar-SA"/>
              <a:t>انقر لتحرير أنماط نص الشكل الرئيسي</a:t>
            </a:r>
          </a:p>
        </p:txBody>
      </p:sp>
      <p:sp>
        <p:nvSpPr>
          <p:cNvPr id="4" name="Content Placeholder 3"/>
          <p:cNvSpPr>
            <a:spLocks noGrp="1"/>
          </p:cNvSpPr>
          <p:nvPr>
            <p:ph sz="half" idx="2"/>
          </p:nvPr>
        </p:nvSpPr>
        <p:spPr>
          <a:xfrm>
            <a:off x="771884" y="2505075"/>
            <a:ext cx="4740732"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Text Placeholder 4"/>
          <p:cNvSpPr>
            <a:spLocks noGrp="1"/>
          </p:cNvSpPr>
          <p:nvPr>
            <p:ph type="body" sz="quarter" idx="3"/>
          </p:nvPr>
        </p:nvSpPr>
        <p:spPr>
          <a:xfrm>
            <a:off x="5673120" y="1681163"/>
            <a:ext cx="4764079" cy="823912"/>
          </a:xfrm>
        </p:spPr>
        <p:txBody>
          <a:bodyPr anchor="b"/>
          <a:lstStyle>
            <a:lvl1pPr marL="0" indent="0">
              <a:buNone/>
              <a:defRPr sz="2206" b="1"/>
            </a:lvl1pPr>
            <a:lvl2pPr marL="420213" indent="0">
              <a:buNone/>
              <a:defRPr sz="1838" b="1"/>
            </a:lvl2pPr>
            <a:lvl3pPr marL="840425" indent="0">
              <a:buNone/>
              <a:defRPr sz="1654" b="1"/>
            </a:lvl3pPr>
            <a:lvl4pPr marL="1260638" indent="0">
              <a:buNone/>
              <a:defRPr sz="1471" b="1"/>
            </a:lvl4pPr>
            <a:lvl5pPr marL="1680850" indent="0">
              <a:buNone/>
              <a:defRPr sz="1471" b="1"/>
            </a:lvl5pPr>
            <a:lvl6pPr marL="2101063" indent="0">
              <a:buNone/>
              <a:defRPr sz="1471" b="1"/>
            </a:lvl6pPr>
            <a:lvl7pPr marL="2521275" indent="0">
              <a:buNone/>
              <a:defRPr sz="1471" b="1"/>
            </a:lvl7pPr>
            <a:lvl8pPr marL="2941488" indent="0">
              <a:buNone/>
              <a:defRPr sz="1471" b="1"/>
            </a:lvl8pPr>
            <a:lvl9pPr marL="3361700" indent="0">
              <a:buNone/>
              <a:defRPr sz="1471" b="1"/>
            </a:lvl9pPr>
          </a:lstStyle>
          <a:p>
            <a:pPr lvl="0"/>
            <a:r>
              <a:rPr lang="ar-SA"/>
              <a:t>انقر لتحرير أنماط نص الشكل الرئيسي</a:t>
            </a:r>
          </a:p>
        </p:txBody>
      </p:sp>
      <p:sp>
        <p:nvSpPr>
          <p:cNvPr id="6" name="Content Placeholder 5"/>
          <p:cNvSpPr>
            <a:spLocks noGrp="1"/>
          </p:cNvSpPr>
          <p:nvPr>
            <p:ph sz="quarter" idx="4"/>
          </p:nvPr>
        </p:nvSpPr>
        <p:spPr>
          <a:xfrm>
            <a:off x="5673120" y="2505075"/>
            <a:ext cx="4764079"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7" name="Date Placeholder 6"/>
          <p:cNvSpPr>
            <a:spLocks noGrp="1"/>
          </p:cNvSpPr>
          <p:nvPr>
            <p:ph type="dt" sz="half" idx="10"/>
          </p:nvPr>
        </p:nvSpPr>
        <p:spPr/>
        <p:txBody>
          <a:bodyPr/>
          <a:lstStyle/>
          <a:p>
            <a:fld id="{58341037-7CA2-452D-B573-906E2D8F7402}" type="datetimeFigureOut">
              <a:rPr lang="ar-OM" smtClean="0"/>
              <a:t>15/04/1445</a:t>
            </a:fld>
            <a:endParaRPr lang="ar-OM"/>
          </a:p>
        </p:txBody>
      </p:sp>
      <p:sp>
        <p:nvSpPr>
          <p:cNvPr id="8" name="Footer Placeholder 7"/>
          <p:cNvSpPr>
            <a:spLocks noGrp="1"/>
          </p:cNvSpPr>
          <p:nvPr>
            <p:ph type="ftr" sz="quarter" idx="11"/>
          </p:nvPr>
        </p:nvSpPr>
        <p:spPr/>
        <p:txBody>
          <a:bodyPr/>
          <a:lstStyle/>
          <a:p>
            <a:endParaRPr lang="ar-OM"/>
          </a:p>
        </p:txBody>
      </p:sp>
      <p:sp>
        <p:nvSpPr>
          <p:cNvPr id="9" name="Slide Number Placeholder 8"/>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556158474"/>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TxTwoObj" preserve="1">
  <p:cSld name="مقارنة">
    <p:spTree>
      <p:nvGrpSpPr>
        <p:cNvPr id="1" name=""/>
        <p:cNvGrpSpPr/>
        <p:nvPr/>
      </p:nvGrpSpPr>
      <p:grpSpPr>
        <a:xfrm>
          <a:off x="0" y="0"/>
          <a:ext cx="0" cy="0"/>
          <a:chOff x="0" y="0"/>
          <a:chExt cx="0" cy="0"/>
        </a:xfrm>
      </p:grpSpPr>
      <p:sp>
        <p:nvSpPr>
          <p:cNvPr id="2" name="Title 1"/>
          <p:cNvSpPr>
            <a:spLocks noGrp="1"/>
          </p:cNvSpPr>
          <p:nvPr>
            <p:ph type="title"/>
          </p:nvPr>
        </p:nvSpPr>
        <p:spPr>
          <a:xfrm>
            <a:off x="771883" y="365126"/>
            <a:ext cx="9665316" cy="1325563"/>
          </a:xfrm>
        </p:spPr>
        <p:txBody>
          <a:bodyPr/>
          <a:lstStyle/>
          <a:p>
            <a:r>
              <a:rPr lang="ar-SA"/>
              <a:t>انقر لتحرير نمط عنوان الشكل الرئيسي</a:t>
            </a:r>
            <a:endParaRPr lang="en-US"/>
          </a:p>
        </p:txBody>
      </p:sp>
      <p:sp>
        <p:nvSpPr>
          <p:cNvPr id="3" name="Text Placeholder 2"/>
          <p:cNvSpPr>
            <a:spLocks noGrp="1"/>
          </p:cNvSpPr>
          <p:nvPr>
            <p:ph type="body" idx="1"/>
          </p:nvPr>
        </p:nvSpPr>
        <p:spPr>
          <a:xfrm>
            <a:off x="771884" y="1681163"/>
            <a:ext cx="4740732" cy="823912"/>
          </a:xfrm>
        </p:spPr>
        <p:txBody>
          <a:bodyPr anchor="b"/>
          <a:lstStyle>
            <a:lvl1pPr marL="0" indent="0">
              <a:buNone/>
              <a:defRPr sz="2206" b="1"/>
            </a:lvl1pPr>
            <a:lvl2pPr marL="420213" indent="0">
              <a:buNone/>
              <a:defRPr sz="1838" b="1"/>
            </a:lvl2pPr>
            <a:lvl3pPr marL="840425" indent="0">
              <a:buNone/>
              <a:defRPr sz="1654" b="1"/>
            </a:lvl3pPr>
            <a:lvl4pPr marL="1260638" indent="0">
              <a:buNone/>
              <a:defRPr sz="1471" b="1"/>
            </a:lvl4pPr>
            <a:lvl5pPr marL="1680850" indent="0">
              <a:buNone/>
              <a:defRPr sz="1471" b="1"/>
            </a:lvl5pPr>
            <a:lvl6pPr marL="2101063" indent="0">
              <a:buNone/>
              <a:defRPr sz="1471" b="1"/>
            </a:lvl6pPr>
            <a:lvl7pPr marL="2521275" indent="0">
              <a:buNone/>
              <a:defRPr sz="1471" b="1"/>
            </a:lvl7pPr>
            <a:lvl8pPr marL="2941488" indent="0">
              <a:buNone/>
              <a:defRPr sz="1471" b="1"/>
            </a:lvl8pPr>
            <a:lvl9pPr marL="3361700" indent="0">
              <a:buNone/>
              <a:defRPr sz="1471" b="1"/>
            </a:lvl9pPr>
          </a:lstStyle>
          <a:p>
            <a:pPr lvl="0"/>
            <a:r>
              <a:rPr lang="ar-SA"/>
              <a:t>انقر لتحرير أنماط نص الشكل الرئيسي</a:t>
            </a:r>
          </a:p>
        </p:txBody>
      </p:sp>
      <p:sp>
        <p:nvSpPr>
          <p:cNvPr id="4" name="Content Placeholder 3"/>
          <p:cNvSpPr>
            <a:spLocks noGrp="1"/>
          </p:cNvSpPr>
          <p:nvPr>
            <p:ph sz="half" idx="2"/>
          </p:nvPr>
        </p:nvSpPr>
        <p:spPr>
          <a:xfrm>
            <a:off x="771884" y="2505075"/>
            <a:ext cx="4740732"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5" name="Text Placeholder 4"/>
          <p:cNvSpPr>
            <a:spLocks noGrp="1"/>
          </p:cNvSpPr>
          <p:nvPr>
            <p:ph type="body" sz="quarter" idx="3"/>
          </p:nvPr>
        </p:nvSpPr>
        <p:spPr>
          <a:xfrm>
            <a:off x="5673120" y="1681163"/>
            <a:ext cx="4764079" cy="823912"/>
          </a:xfrm>
        </p:spPr>
        <p:txBody>
          <a:bodyPr anchor="b"/>
          <a:lstStyle>
            <a:lvl1pPr marL="0" indent="0">
              <a:buNone/>
              <a:defRPr sz="2206" b="1"/>
            </a:lvl1pPr>
            <a:lvl2pPr marL="420213" indent="0">
              <a:buNone/>
              <a:defRPr sz="1838" b="1"/>
            </a:lvl2pPr>
            <a:lvl3pPr marL="840425" indent="0">
              <a:buNone/>
              <a:defRPr sz="1654" b="1"/>
            </a:lvl3pPr>
            <a:lvl4pPr marL="1260638" indent="0">
              <a:buNone/>
              <a:defRPr sz="1471" b="1"/>
            </a:lvl4pPr>
            <a:lvl5pPr marL="1680850" indent="0">
              <a:buNone/>
              <a:defRPr sz="1471" b="1"/>
            </a:lvl5pPr>
            <a:lvl6pPr marL="2101063" indent="0">
              <a:buNone/>
              <a:defRPr sz="1471" b="1"/>
            </a:lvl6pPr>
            <a:lvl7pPr marL="2521275" indent="0">
              <a:buNone/>
              <a:defRPr sz="1471" b="1"/>
            </a:lvl7pPr>
            <a:lvl8pPr marL="2941488" indent="0">
              <a:buNone/>
              <a:defRPr sz="1471" b="1"/>
            </a:lvl8pPr>
            <a:lvl9pPr marL="3361700" indent="0">
              <a:buNone/>
              <a:defRPr sz="1471" b="1"/>
            </a:lvl9pPr>
          </a:lstStyle>
          <a:p>
            <a:pPr lvl="0"/>
            <a:r>
              <a:rPr lang="ar-SA"/>
              <a:t>انقر لتحرير أنماط نص الشكل الرئيسي</a:t>
            </a:r>
          </a:p>
        </p:txBody>
      </p:sp>
      <p:sp>
        <p:nvSpPr>
          <p:cNvPr id="6" name="Content Placeholder 5"/>
          <p:cNvSpPr>
            <a:spLocks noGrp="1"/>
          </p:cNvSpPr>
          <p:nvPr>
            <p:ph sz="quarter" idx="4"/>
          </p:nvPr>
        </p:nvSpPr>
        <p:spPr>
          <a:xfrm>
            <a:off x="5673120" y="2505075"/>
            <a:ext cx="4764079" cy="3684588"/>
          </a:xfrm>
        </p:spPr>
        <p:txBody>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7" name="Date Placeholder 6"/>
          <p:cNvSpPr>
            <a:spLocks noGrp="1"/>
          </p:cNvSpPr>
          <p:nvPr>
            <p:ph type="dt" sz="half" idx="10"/>
          </p:nvPr>
        </p:nvSpPr>
        <p:spPr/>
        <p:txBody>
          <a:bodyPr/>
          <a:lstStyle/>
          <a:p>
            <a:fld id="{58341037-7CA2-452D-B573-906E2D8F7402}" type="datetimeFigureOut">
              <a:rPr lang="ar-OM" smtClean="0"/>
              <a:t>07/04/1445</a:t>
            </a:fld>
            <a:endParaRPr lang="ar-OM"/>
          </a:p>
        </p:txBody>
      </p:sp>
      <p:sp>
        <p:nvSpPr>
          <p:cNvPr id="8" name="Footer Placeholder 7"/>
          <p:cNvSpPr>
            <a:spLocks noGrp="1"/>
          </p:cNvSpPr>
          <p:nvPr>
            <p:ph type="ftr" sz="quarter" idx="11"/>
          </p:nvPr>
        </p:nvSpPr>
        <p:spPr/>
        <p:txBody>
          <a:bodyPr/>
          <a:lstStyle/>
          <a:p>
            <a:endParaRPr lang="ar-OM"/>
          </a:p>
        </p:txBody>
      </p:sp>
      <p:sp>
        <p:nvSpPr>
          <p:cNvPr id="9" name="Slide Number Placeholder 8"/>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5561584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Date Placeholder 2"/>
          <p:cNvSpPr>
            <a:spLocks noGrp="1"/>
          </p:cNvSpPr>
          <p:nvPr>
            <p:ph type="dt" sz="half" idx="10"/>
          </p:nvPr>
        </p:nvSpPr>
        <p:spPr/>
        <p:txBody>
          <a:bodyPr/>
          <a:lstStyle/>
          <a:p>
            <a:fld id="{58341037-7CA2-452D-B573-906E2D8F7402}" type="datetimeFigureOut">
              <a:rPr lang="ar-OM" smtClean="0"/>
              <a:t>15/04/1445</a:t>
            </a:fld>
            <a:endParaRPr lang="ar-OM"/>
          </a:p>
        </p:txBody>
      </p:sp>
      <p:sp>
        <p:nvSpPr>
          <p:cNvPr id="4" name="Footer Placeholder 3"/>
          <p:cNvSpPr>
            <a:spLocks noGrp="1"/>
          </p:cNvSpPr>
          <p:nvPr>
            <p:ph type="ftr" sz="quarter" idx="11"/>
          </p:nvPr>
        </p:nvSpPr>
        <p:spPr/>
        <p:txBody>
          <a:bodyPr/>
          <a:lstStyle/>
          <a:p>
            <a:endParaRPr lang="ar-OM"/>
          </a:p>
        </p:txBody>
      </p:sp>
      <p:sp>
        <p:nvSpPr>
          <p:cNvPr id="5" name="Slide Number Placeholder 4"/>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43747246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Only" preserve="1">
  <p:cSld name="عنوان فقط">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ar-SA"/>
              <a:t>انقر لتحرير نمط عنوان الشكل الرئيسي</a:t>
            </a:r>
            <a:endParaRPr lang="en-US"/>
          </a:p>
        </p:txBody>
      </p:sp>
      <p:sp>
        <p:nvSpPr>
          <p:cNvPr id="3" name="Date Placeholder 2"/>
          <p:cNvSpPr>
            <a:spLocks noGrp="1"/>
          </p:cNvSpPr>
          <p:nvPr>
            <p:ph type="dt" sz="half" idx="10"/>
          </p:nvPr>
        </p:nvSpPr>
        <p:spPr/>
        <p:txBody>
          <a:bodyPr/>
          <a:lstStyle/>
          <a:p>
            <a:fld id="{58341037-7CA2-452D-B573-906E2D8F7402}" type="datetimeFigureOut">
              <a:rPr lang="ar-OM" smtClean="0"/>
              <a:t>07/04/1445</a:t>
            </a:fld>
            <a:endParaRPr lang="ar-OM"/>
          </a:p>
        </p:txBody>
      </p:sp>
      <p:sp>
        <p:nvSpPr>
          <p:cNvPr id="4" name="Footer Placeholder 3"/>
          <p:cNvSpPr>
            <a:spLocks noGrp="1"/>
          </p:cNvSpPr>
          <p:nvPr>
            <p:ph type="ftr" sz="quarter" idx="11"/>
          </p:nvPr>
        </p:nvSpPr>
        <p:spPr/>
        <p:txBody>
          <a:bodyPr/>
          <a:lstStyle/>
          <a:p>
            <a:endParaRPr lang="ar-OM"/>
          </a:p>
        </p:txBody>
      </p:sp>
      <p:sp>
        <p:nvSpPr>
          <p:cNvPr id="5" name="Slide Number Placeholder 4"/>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14374724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41037-7CA2-452D-B573-906E2D8F7402}" type="datetimeFigureOut">
              <a:rPr lang="ar-OM" smtClean="0"/>
              <a:t>15/04/1445</a:t>
            </a:fld>
            <a:endParaRPr lang="ar-OM"/>
          </a:p>
        </p:txBody>
      </p:sp>
      <p:sp>
        <p:nvSpPr>
          <p:cNvPr id="3" name="Footer Placeholder 2"/>
          <p:cNvSpPr>
            <a:spLocks noGrp="1"/>
          </p:cNvSpPr>
          <p:nvPr>
            <p:ph type="ftr" sz="quarter" idx="11"/>
          </p:nvPr>
        </p:nvSpPr>
        <p:spPr/>
        <p:txBody>
          <a:bodyPr/>
          <a:lstStyle/>
          <a:p>
            <a:endParaRPr lang="ar-OM"/>
          </a:p>
        </p:txBody>
      </p:sp>
      <p:sp>
        <p:nvSpPr>
          <p:cNvPr id="4" name="Slide Number Placeholder 3"/>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86411584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blank" preserve="1">
  <p:cSld name="فارغ">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8341037-7CA2-452D-B573-906E2D8F7402}" type="datetimeFigureOut">
              <a:rPr lang="ar-OM" smtClean="0"/>
              <a:t>07/04/1445</a:t>
            </a:fld>
            <a:endParaRPr lang="ar-OM"/>
          </a:p>
        </p:txBody>
      </p:sp>
      <p:sp>
        <p:nvSpPr>
          <p:cNvPr id="3" name="Footer Placeholder 2"/>
          <p:cNvSpPr>
            <a:spLocks noGrp="1"/>
          </p:cNvSpPr>
          <p:nvPr>
            <p:ph type="ftr" sz="quarter" idx="11"/>
          </p:nvPr>
        </p:nvSpPr>
        <p:spPr/>
        <p:txBody>
          <a:bodyPr/>
          <a:lstStyle/>
          <a:p>
            <a:endParaRPr lang="ar-OM"/>
          </a:p>
        </p:txBody>
      </p:sp>
      <p:sp>
        <p:nvSpPr>
          <p:cNvPr id="4" name="Slide Number Placeholder 3"/>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8641158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771884" y="457200"/>
            <a:ext cx="3614279" cy="1600200"/>
          </a:xfrm>
        </p:spPr>
        <p:txBody>
          <a:bodyPr anchor="b"/>
          <a:lstStyle>
            <a:lvl1pPr>
              <a:defRPr sz="2941"/>
            </a:lvl1pPr>
          </a:lstStyle>
          <a:p>
            <a:r>
              <a:rPr lang="ar-SA"/>
              <a:t>انقر لتحرير نمط عنوان الشكل الرئيسي</a:t>
            </a:r>
            <a:endParaRPr lang="en-US"/>
          </a:p>
        </p:txBody>
      </p:sp>
      <p:sp>
        <p:nvSpPr>
          <p:cNvPr id="3" name="Content Placeholder 2"/>
          <p:cNvSpPr>
            <a:spLocks noGrp="1"/>
          </p:cNvSpPr>
          <p:nvPr>
            <p:ph idx="1"/>
          </p:nvPr>
        </p:nvSpPr>
        <p:spPr>
          <a:xfrm>
            <a:off x="4764079" y="987426"/>
            <a:ext cx="5673120" cy="4873625"/>
          </a:xfrm>
        </p:spPr>
        <p:txBody>
          <a:bodyPr/>
          <a:lstStyle>
            <a:lvl1pPr>
              <a:defRPr sz="2941"/>
            </a:lvl1pPr>
            <a:lvl2pPr>
              <a:defRPr sz="2573"/>
            </a:lvl2pPr>
            <a:lvl3pPr>
              <a:defRPr sz="2206"/>
            </a:lvl3pPr>
            <a:lvl4pPr>
              <a:defRPr sz="1838"/>
            </a:lvl4pPr>
            <a:lvl5pPr>
              <a:defRPr sz="1838"/>
            </a:lvl5pPr>
            <a:lvl6pPr>
              <a:defRPr sz="1838"/>
            </a:lvl6pPr>
            <a:lvl7pPr>
              <a:defRPr sz="1838"/>
            </a:lvl7pPr>
            <a:lvl8pPr>
              <a:defRPr sz="1838"/>
            </a:lvl8pPr>
            <a:lvl9pPr>
              <a:defRPr sz="1838"/>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Text Placeholder 3"/>
          <p:cNvSpPr>
            <a:spLocks noGrp="1"/>
          </p:cNvSpPr>
          <p:nvPr>
            <p:ph type="body" sz="half" idx="2"/>
          </p:nvPr>
        </p:nvSpPr>
        <p:spPr>
          <a:xfrm>
            <a:off x="771884" y="2057400"/>
            <a:ext cx="3614279" cy="3811588"/>
          </a:xfrm>
        </p:spPr>
        <p:txBody>
          <a:bodyPr/>
          <a:lstStyle>
            <a:lvl1pPr marL="0" indent="0">
              <a:buNone/>
              <a:defRPr sz="1471"/>
            </a:lvl1pPr>
            <a:lvl2pPr marL="420213" indent="0">
              <a:buNone/>
              <a:defRPr sz="1287"/>
            </a:lvl2pPr>
            <a:lvl3pPr marL="840425" indent="0">
              <a:buNone/>
              <a:defRPr sz="1103"/>
            </a:lvl3pPr>
            <a:lvl4pPr marL="1260638" indent="0">
              <a:buNone/>
              <a:defRPr sz="919"/>
            </a:lvl4pPr>
            <a:lvl5pPr marL="1680850" indent="0">
              <a:buNone/>
              <a:defRPr sz="919"/>
            </a:lvl5pPr>
            <a:lvl6pPr marL="2101063" indent="0">
              <a:buNone/>
              <a:defRPr sz="919"/>
            </a:lvl6pPr>
            <a:lvl7pPr marL="2521275" indent="0">
              <a:buNone/>
              <a:defRPr sz="919"/>
            </a:lvl7pPr>
            <a:lvl8pPr marL="2941488" indent="0">
              <a:buNone/>
              <a:defRPr sz="919"/>
            </a:lvl8pPr>
            <a:lvl9pPr marL="3361700" indent="0">
              <a:buNone/>
              <a:defRPr sz="919"/>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58341037-7CA2-452D-B573-906E2D8F7402}" type="datetimeFigureOut">
              <a:rPr lang="ar-OM" smtClean="0"/>
              <a:t>15/04/1445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76179560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Tx" preserve="1">
  <p:cSld name="محتوى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771884" y="457200"/>
            <a:ext cx="3614279" cy="1600200"/>
          </a:xfrm>
        </p:spPr>
        <p:txBody>
          <a:bodyPr anchor="b"/>
          <a:lstStyle>
            <a:lvl1pPr>
              <a:defRPr sz="2941"/>
            </a:lvl1pPr>
          </a:lstStyle>
          <a:p>
            <a:r>
              <a:rPr lang="ar-SA"/>
              <a:t>انقر لتحرير نمط عنوان الشكل الرئيسي</a:t>
            </a:r>
            <a:endParaRPr lang="en-US"/>
          </a:p>
        </p:txBody>
      </p:sp>
      <p:sp>
        <p:nvSpPr>
          <p:cNvPr id="3" name="Content Placeholder 2"/>
          <p:cNvSpPr>
            <a:spLocks noGrp="1"/>
          </p:cNvSpPr>
          <p:nvPr>
            <p:ph idx="1"/>
          </p:nvPr>
        </p:nvSpPr>
        <p:spPr>
          <a:xfrm>
            <a:off x="4764079" y="987426"/>
            <a:ext cx="5673120" cy="4873625"/>
          </a:xfrm>
        </p:spPr>
        <p:txBody>
          <a:bodyPr/>
          <a:lstStyle>
            <a:lvl1pPr>
              <a:defRPr sz="2941"/>
            </a:lvl1pPr>
            <a:lvl2pPr>
              <a:defRPr sz="2573"/>
            </a:lvl2pPr>
            <a:lvl3pPr>
              <a:defRPr sz="2206"/>
            </a:lvl3pPr>
            <a:lvl4pPr>
              <a:defRPr sz="1838"/>
            </a:lvl4pPr>
            <a:lvl5pPr>
              <a:defRPr sz="1838"/>
            </a:lvl5pPr>
            <a:lvl6pPr>
              <a:defRPr sz="1838"/>
            </a:lvl6pPr>
            <a:lvl7pPr>
              <a:defRPr sz="1838"/>
            </a:lvl7pPr>
            <a:lvl8pPr>
              <a:defRPr sz="1838"/>
            </a:lvl8pPr>
            <a:lvl9pPr>
              <a:defRPr sz="1838"/>
            </a:lvl9p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Text Placeholder 3"/>
          <p:cNvSpPr>
            <a:spLocks noGrp="1"/>
          </p:cNvSpPr>
          <p:nvPr>
            <p:ph type="body" sz="half" idx="2"/>
          </p:nvPr>
        </p:nvSpPr>
        <p:spPr>
          <a:xfrm>
            <a:off x="771884" y="2057400"/>
            <a:ext cx="3614279" cy="3811588"/>
          </a:xfrm>
        </p:spPr>
        <p:txBody>
          <a:bodyPr/>
          <a:lstStyle>
            <a:lvl1pPr marL="0" indent="0">
              <a:buNone/>
              <a:defRPr sz="1471"/>
            </a:lvl1pPr>
            <a:lvl2pPr marL="420213" indent="0">
              <a:buNone/>
              <a:defRPr sz="1287"/>
            </a:lvl2pPr>
            <a:lvl3pPr marL="840425" indent="0">
              <a:buNone/>
              <a:defRPr sz="1103"/>
            </a:lvl3pPr>
            <a:lvl4pPr marL="1260638" indent="0">
              <a:buNone/>
              <a:defRPr sz="919"/>
            </a:lvl4pPr>
            <a:lvl5pPr marL="1680850" indent="0">
              <a:buNone/>
              <a:defRPr sz="919"/>
            </a:lvl5pPr>
            <a:lvl6pPr marL="2101063" indent="0">
              <a:buNone/>
              <a:defRPr sz="919"/>
            </a:lvl6pPr>
            <a:lvl7pPr marL="2521275" indent="0">
              <a:buNone/>
              <a:defRPr sz="919"/>
            </a:lvl7pPr>
            <a:lvl8pPr marL="2941488" indent="0">
              <a:buNone/>
              <a:defRPr sz="919"/>
            </a:lvl8pPr>
            <a:lvl9pPr marL="3361700" indent="0">
              <a:buNone/>
              <a:defRPr sz="919"/>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58341037-7CA2-452D-B573-906E2D8F7402}" type="datetimeFigureOut">
              <a:rPr lang="ar-OM" smtClean="0"/>
              <a:t>07/04/1445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7617956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771884" y="457200"/>
            <a:ext cx="3614279" cy="1600200"/>
          </a:xfrm>
        </p:spPr>
        <p:txBody>
          <a:bodyPr anchor="b"/>
          <a:lstStyle>
            <a:lvl1pPr>
              <a:defRPr sz="2941"/>
            </a:lvl1pPr>
          </a:lstStyle>
          <a:p>
            <a:r>
              <a:rPr lang="ar-SA"/>
              <a:t>انقر لتحرير نمط عنوان الشكل الرئيسي</a:t>
            </a:r>
            <a:endParaRPr lang="en-US"/>
          </a:p>
        </p:txBody>
      </p:sp>
      <p:sp>
        <p:nvSpPr>
          <p:cNvPr id="3" name="Picture Placeholder 2"/>
          <p:cNvSpPr>
            <a:spLocks noGrp="1" noChangeAspect="1"/>
          </p:cNvSpPr>
          <p:nvPr>
            <p:ph type="pic" idx="1"/>
          </p:nvPr>
        </p:nvSpPr>
        <p:spPr>
          <a:xfrm>
            <a:off x="4764079" y="987426"/>
            <a:ext cx="5673120" cy="4873625"/>
          </a:xfrm>
        </p:spPr>
        <p:txBody>
          <a:bodyPr anchor="t"/>
          <a:lstStyle>
            <a:lvl1pPr marL="0" indent="0">
              <a:buNone/>
              <a:defRPr sz="2941"/>
            </a:lvl1pPr>
            <a:lvl2pPr marL="420213" indent="0">
              <a:buNone/>
              <a:defRPr sz="2573"/>
            </a:lvl2pPr>
            <a:lvl3pPr marL="840425" indent="0">
              <a:buNone/>
              <a:defRPr sz="2206"/>
            </a:lvl3pPr>
            <a:lvl4pPr marL="1260638" indent="0">
              <a:buNone/>
              <a:defRPr sz="1838"/>
            </a:lvl4pPr>
            <a:lvl5pPr marL="1680850" indent="0">
              <a:buNone/>
              <a:defRPr sz="1838"/>
            </a:lvl5pPr>
            <a:lvl6pPr marL="2101063" indent="0">
              <a:buNone/>
              <a:defRPr sz="1838"/>
            </a:lvl6pPr>
            <a:lvl7pPr marL="2521275" indent="0">
              <a:buNone/>
              <a:defRPr sz="1838"/>
            </a:lvl7pPr>
            <a:lvl8pPr marL="2941488" indent="0">
              <a:buNone/>
              <a:defRPr sz="1838"/>
            </a:lvl8pPr>
            <a:lvl9pPr marL="3361700" indent="0">
              <a:buNone/>
              <a:defRPr sz="1838"/>
            </a:lvl9pPr>
          </a:lstStyle>
          <a:p>
            <a:r>
              <a:rPr lang="ar-SA"/>
              <a:t>انقر فوق الأيقونة لإضافة صورة</a:t>
            </a:r>
            <a:endParaRPr lang="en-US"/>
          </a:p>
        </p:txBody>
      </p:sp>
      <p:sp>
        <p:nvSpPr>
          <p:cNvPr id="4" name="Text Placeholder 3"/>
          <p:cNvSpPr>
            <a:spLocks noGrp="1"/>
          </p:cNvSpPr>
          <p:nvPr>
            <p:ph type="body" sz="half" idx="2"/>
          </p:nvPr>
        </p:nvSpPr>
        <p:spPr>
          <a:xfrm>
            <a:off x="771884" y="2057400"/>
            <a:ext cx="3614279" cy="3811588"/>
          </a:xfrm>
        </p:spPr>
        <p:txBody>
          <a:bodyPr/>
          <a:lstStyle>
            <a:lvl1pPr marL="0" indent="0">
              <a:buNone/>
              <a:defRPr sz="1471"/>
            </a:lvl1pPr>
            <a:lvl2pPr marL="420213" indent="0">
              <a:buNone/>
              <a:defRPr sz="1287"/>
            </a:lvl2pPr>
            <a:lvl3pPr marL="840425" indent="0">
              <a:buNone/>
              <a:defRPr sz="1103"/>
            </a:lvl3pPr>
            <a:lvl4pPr marL="1260638" indent="0">
              <a:buNone/>
              <a:defRPr sz="919"/>
            </a:lvl4pPr>
            <a:lvl5pPr marL="1680850" indent="0">
              <a:buNone/>
              <a:defRPr sz="919"/>
            </a:lvl5pPr>
            <a:lvl6pPr marL="2101063" indent="0">
              <a:buNone/>
              <a:defRPr sz="919"/>
            </a:lvl6pPr>
            <a:lvl7pPr marL="2521275" indent="0">
              <a:buNone/>
              <a:defRPr sz="919"/>
            </a:lvl7pPr>
            <a:lvl8pPr marL="2941488" indent="0">
              <a:buNone/>
              <a:defRPr sz="919"/>
            </a:lvl8pPr>
            <a:lvl9pPr marL="3361700" indent="0">
              <a:buNone/>
              <a:defRPr sz="919"/>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58341037-7CA2-452D-B573-906E2D8F7402}" type="datetimeFigureOut">
              <a:rPr lang="ar-OM" smtClean="0"/>
              <a:t>15/04/1445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71325116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صورة مع تسمية توضيحية">
    <p:spTree>
      <p:nvGrpSpPr>
        <p:cNvPr id="1" name=""/>
        <p:cNvGrpSpPr/>
        <p:nvPr/>
      </p:nvGrpSpPr>
      <p:grpSpPr>
        <a:xfrm>
          <a:off x="0" y="0"/>
          <a:ext cx="0" cy="0"/>
          <a:chOff x="0" y="0"/>
          <a:chExt cx="0" cy="0"/>
        </a:xfrm>
      </p:grpSpPr>
      <p:sp>
        <p:nvSpPr>
          <p:cNvPr id="2" name="Title 1"/>
          <p:cNvSpPr>
            <a:spLocks noGrp="1"/>
          </p:cNvSpPr>
          <p:nvPr>
            <p:ph type="title"/>
          </p:nvPr>
        </p:nvSpPr>
        <p:spPr>
          <a:xfrm>
            <a:off x="771884" y="457200"/>
            <a:ext cx="3614279" cy="1600200"/>
          </a:xfrm>
        </p:spPr>
        <p:txBody>
          <a:bodyPr anchor="b"/>
          <a:lstStyle>
            <a:lvl1pPr>
              <a:defRPr sz="2941"/>
            </a:lvl1pPr>
          </a:lstStyle>
          <a:p>
            <a:r>
              <a:rPr lang="ar-SA"/>
              <a:t>انقر لتحرير نمط عنوان الشكل الرئيسي</a:t>
            </a:r>
            <a:endParaRPr lang="en-US"/>
          </a:p>
        </p:txBody>
      </p:sp>
      <p:sp>
        <p:nvSpPr>
          <p:cNvPr id="3" name="Picture Placeholder 2"/>
          <p:cNvSpPr>
            <a:spLocks noGrp="1" noChangeAspect="1"/>
          </p:cNvSpPr>
          <p:nvPr>
            <p:ph type="pic" idx="1"/>
          </p:nvPr>
        </p:nvSpPr>
        <p:spPr>
          <a:xfrm>
            <a:off x="4764079" y="987426"/>
            <a:ext cx="5673120" cy="4873625"/>
          </a:xfrm>
        </p:spPr>
        <p:txBody>
          <a:bodyPr anchor="t"/>
          <a:lstStyle>
            <a:lvl1pPr marL="0" indent="0">
              <a:buNone/>
              <a:defRPr sz="2941"/>
            </a:lvl1pPr>
            <a:lvl2pPr marL="420213" indent="0">
              <a:buNone/>
              <a:defRPr sz="2573"/>
            </a:lvl2pPr>
            <a:lvl3pPr marL="840425" indent="0">
              <a:buNone/>
              <a:defRPr sz="2206"/>
            </a:lvl3pPr>
            <a:lvl4pPr marL="1260638" indent="0">
              <a:buNone/>
              <a:defRPr sz="1838"/>
            </a:lvl4pPr>
            <a:lvl5pPr marL="1680850" indent="0">
              <a:buNone/>
              <a:defRPr sz="1838"/>
            </a:lvl5pPr>
            <a:lvl6pPr marL="2101063" indent="0">
              <a:buNone/>
              <a:defRPr sz="1838"/>
            </a:lvl6pPr>
            <a:lvl7pPr marL="2521275" indent="0">
              <a:buNone/>
              <a:defRPr sz="1838"/>
            </a:lvl7pPr>
            <a:lvl8pPr marL="2941488" indent="0">
              <a:buNone/>
              <a:defRPr sz="1838"/>
            </a:lvl8pPr>
            <a:lvl9pPr marL="3361700" indent="0">
              <a:buNone/>
              <a:defRPr sz="1838"/>
            </a:lvl9pPr>
          </a:lstStyle>
          <a:p>
            <a:r>
              <a:rPr lang="ar-SA"/>
              <a:t>انقر فوق الأيقونة لإضافة صورة</a:t>
            </a:r>
            <a:endParaRPr lang="en-US"/>
          </a:p>
        </p:txBody>
      </p:sp>
      <p:sp>
        <p:nvSpPr>
          <p:cNvPr id="4" name="Text Placeholder 3"/>
          <p:cNvSpPr>
            <a:spLocks noGrp="1"/>
          </p:cNvSpPr>
          <p:nvPr>
            <p:ph type="body" sz="half" idx="2"/>
          </p:nvPr>
        </p:nvSpPr>
        <p:spPr>
          <a:xfrm>
            <a:off x="771884" y="2057400"/>
            <a:ext cx="3614279" cy="3811588"/>
          </a:xfrm>
        </p:spPr>
        <p:txBody>
          <a:bodyPr/>
          <a:lstStyle>
            <a:lvl1pPr marL="0" indent="0">
              <a:buNone/>
              <a:defRPr sz="1471"/>
            </a:lvl1pPr>
            <a:lvl2pPr marL="420213" indent="0">
              <a:buNone/>
              <a:defRPr sz="1287"/>
            </a:lvl2pPr>
            <a:lvl3pPr marL="840425" indent="0">
              <a:buNone/>
              <a:defRPr sz="1103"/>
            </a:lvl3pPr>
            <a:lvl4pPr marL="1260638" indent="0">
              <a:buNone/>
              <a:defRPr sz="919"/>
            </a:lvl4pPr>
            <a:lvl5pPr marL="1680850" indent="0">
              <a:buNone/>
              <a:defRPr sz="919"/>
            </a:lvl5pPr>
            <a:lvl6pPr marL="2101063" indent="0">
              <a:buNone/>
              <a:defRPr sz="919"/>
            </a:lvl6pPr>
            <a:lvl7pPr marL="2521275" indent="0">
              <a:buNone/>
              <a:defRPr sz="919"/>
            </a:lvl7pPr>
            <a:lvl8pPr marL="2941488" indent="0">
              <a:buNone/>
              <a:defRPr sz="919"/>
            </a:lvl8pPr>
            <a:lvl9pPr marL="3361700" indent="0">
              <a:buNone/>
              <a:defRPr sz="919"/>
            </a:lvl9pPr>
          </a:lstStyle>
          <a:p>
            <a:pPr lvl="0"/>
            <a:r>
              <a:rPr lang="ar-SA"/>
              <a:t>انقر لتحرير أنماط نص الشكل الرئيسي</a:t>
            </a:r>
          </a:p>
        </p:txBody>
      </p:sp>
      <p:sp>
        <p:nvSpPr>
          <p:cNvPr id="5" name="Date Placeholder 4"/>
          <p:cNvSpPr>
            <a:spLocks noGrp="1"/>
          </p:cNvSpPr>
          <p:nvPr>
            <p:ph type="dt" sz="half" idx="10"/>
          </p:nvPr>
        </p:nvSpPr>
        <p:spPr/>
        <p:txBody>
          <a:bodyPr/>
          <a:lstStyle/>
          <a:p>
            <a:fld id="{58341037-7CA2-452D-B573-906E2D8F7402}" type="datetimeFigureOut">
              <a:rPr lang="ar-OM" smtClean="0"/>
              <a:t>07/04/1445</a:t>
            </a:fld>
            <a:endParaRPr lang="ar-OM"/>
          </a:p>
        </p:txBody>
      </p:sp>
      <p:sp>
        <p:nvSpPr>
          <p:cNvPr id="6" name="Footer Placeholder 5"/>
          <p:cNvSpPr>
            <a:spLocks noGrp="1"/>
          </p:cNvSpPr>
          <p:nvPr>
            <p:ph type="ftr" sz="quarter" idx="11"/>
          </p:nvPr>
        </p:nvSpPr>
        <p:spPr/>
        <p:txBody>
          <a:bodyPr/>
          <a:lstStyle/>
          <a:p>
            <a:endParaRPr lang="ar-OM"/>
          </a:p>
        </p:txBody>
      </p:sp>
      <p:sp>
        <p:nvSpPr>
          <p:cNvPr id="7" name="Slide Number Placeholder 6"/>
          <p:cNvSpPr>
            <a:spLocks noGrp="1"/>
          </p:cNvSpPr>
          <p:nvPr>
            <p:ph type="sldNum" sz="quarter" idx="12"/>
          </p:nvPr>
        </p:nvSpPr>
        <p:spPr/>
        <p:txBody>
          <a:bodyPr/>
          <a:lstStyle/>
          <a:p>
            <a:fld id="{B8779644-4C9B-4567-9F32-5F4B1EFFE68C}" type="slidenum">
              <a:rPr lang="ar-OM" smtClean="0"/>
              <a:t>‹#›</a:t>
            </a:fld>
            <a:endParaRPr lang="ar-OM"/>
          </a:p>
        </p:txBody>
      </p:sp>
    </p:spTree>
    <p:extLst>
      <p:ext uri="{BB962C8B-B14F-4D97-AF65-F5344CB8AC3E}">
        <p14:creationId xmlns:p14="http://schemas.microsoft.com/office/powerpoint/2010/main" val="3713251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30.xml"/><Relationship Id="rId7" Type="http://schemas.openxmlformats.org/officeDocument/2006/relationships/slideLayout" Target="../slideLayouts/slideLayout70.xml"/><Relationship Id="rId12" Type="http://schemas.openxmlformats.org/officeDocument/2006/relationships/theme" Target="../theme/theme10.xml"/><Relationship Id="rId2" Type="http://schemas.openxmlformats.org/officeDocument/2006/relationships/slideLayout" Target="../slideLayouts/slideLayout20.xml"/><Relationship Id="rId1" Type="http://schemas.openxmlformats.org/officeDocument/2006/relationships/slideLayout" Target="../slideLayouts/slideLayout12.xml"/><Relationship Id="rId6" Type="http://schemas.openxmlformats.org/officeDocument/2006/relationships/slideLayout" Target="../slideLayouts/slideLayout60.xml"/><Relationship Id="rId11" Type="http://schemas.openxmlformats.org/officeDocument/2006/relationships/slideLayout" Target="../slideLayouts/slideLayout110.xml"/><Relationship Id="rId5" Type="http://schemas.openxmlformats.org/officeDocument/2006/relationships/slideLayout" Target="../slideLayouts/slideLayout50.xml"/><Relationship Id="rId10" Type="http://schemas.openxmlformats.org/officeDocument/2006/relationships/slideLayout" Target="../slideLayouts/slideLayout100.xml"/><Relationship Id="rId4" Type="http://schemas.openxmlformats.org/officeDocument/2006/relationships/slideLayout" Target="../slideLayouts/slideLayout40.xml"/><Relationship Id="rId9" Type="http://schemas.openxmlformats.org/officeDocument/2006/relationships/slideLayout" Target="../slideLayouts/slideLayout9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0424" y="365126"/>
            <a:ext cx="9665316"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a:p>
        </p:txBody>
      </p:sp>
      <p:sp>
        <p:nvSpPr>
          <p:cNvPr id="3" name="Text Placeholder 2"/>
          <p:cNvSpPr>
            <a:spLocks noGrp="1"/>
          </p:cNvSpPr>
          <p:nvPr>
            <p:ph type="body" idx="1"/>
          </p:nvPr>
        </p:nvSpPr>
        <p:spPr>
          <a:xfrm>
            <a:off x="770424" y="1825625"/>
            <a:ext cx="9665316"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2"/>
          </p:nvPr>
        </p:nvSpPr>
        <p:spPr>
          <a:xfrm>
            <a:off x="770424" y="6356351"/>
            <a:ext cx="2521387" cy="365125"/>
          </a:xfrm>
          <a:prstGeom prst="rect">
            <a:avLst/>
          </a:prstGeom>
        </p:spPr>
        <p:txBody>
          <a:bodyPr vert="horz" lIns="91440" tIns="45720" rIns="91440" bIns="45720" rtlCol="0" anchor="ctr"/>
          <a:lstStyle>
            <a:lvl1pPr algn="l">
              <a:defRPr sz="1103">
                <a:solidFill>
                  <a:schemeClr val="tx1">
                    <a:tint val="75000"/>
                  </a:schemeClr>
                </a:solidFill>
              </a:defRPr>
            </a:lvl1pPr>
          </a:lstStyle>
          <a:p>
            <a:fld id="{58341037-7CA2-452D-B573-906E2D8F7402}" type="datetimeFigureOut">
              <a:rPr lang="ar-OM" smtClean="0"/>
              <a:t>15/04/1445</a:t>
            </a:fld>
            <a:endParaRPr lang="ar-OM"/>
          </a:p>
        </p:txBody>
      </p:sp>
      <p:sp>
        <p:nvSpPr>
          <p:cNvPr id="5" name="Footer Placeholder 4"/>
          <p:cNvSpPr>
            <a:spLocks noGrp="1"/>
          </p:cNvSpPr>
          <p:nvPr>
            <p:ph type="ftr" sz="quarter" idx="3"/>
          </p:nvPr>
        </p:nvSpPr>
        <p:spPr>
          <a:xfrm>
            <a:off x="3712042" y="6356351"/>
            <a:ext cx="3782080" cy="365125"/>
          </a:xfrm>
          <a:prstGeom prst="rect">
            <a:avLst/>
          </a:prstGeom>
        </p:spPr>
        <p:txBody>
          <a:bodyPr vert="horz" lIns="91440" tIns="45720" rIns="91440" bIns="45720" rtlCol="0" anchor="ctr"/>
          <a:lstStyle>
            <a:lvl1pPr algn="ctr">
              <a:defRPr sz="1103">
                <a:solidFill>
                  <a:schemeClr val="tx1">
                    <a:tint val="75000"/>
                  </a:schemeClr>
                </a:solidFill>
              </a:defRPr>
            </a:lvl1pPr>
          </a:lstStyle>
          <a:p>
            <a:endParaRPr lang="ar-OM"/>
          </a:p>
        </p:txBody>
      </p:sp>
      <p:sp>
        <p:nvSpPr>
          <p:cNvPr id="6" name="Slide Number Placeholder 5"/>
          <p:cNvSpPr>
            <a:spLocks noGrp="1"/>
          </p:cNvSpPr>
          <p:nvPr>
            <p:ph type="sldNum" sz="quarter" idx="4"/>
          </p:nvPr>
        </p:nvSpPr>
        <p:spPr>
          <a:xfrm>
            <a:off x="7914352" y="6356351"/>
            <a:ext cx="2521387" cy="365125"/>
          </a:xfrm>
          <a:prstGeom prst="rect">
            <a:avLst/>
          </a:prstGeom>
        </p:spPr>
        <p:txBody>
          <a:bodyPr vert="horz" lIns="91440" tIns="45720" rIns="91440" bIns="45720" rtlCol="0" anchor="ctr"/>
          <a:lstStyle>
            <a:lvl1pPr algn="r">
              <a:defRPr sz="1103">
                <a:solidFill>
                  <a:schemeClr val="tx1">
                    <a:tint val="75000"/>
                  </a:schemeClr>
                </a:solidFill>
              </a:defRPr>
            </a:lvl1pPr>
          </a:lstStyle>
          <a:p>
            <a:fld id="{B8779644-4C9B-4567-9F32-5F4B1EFFE68C}" type="slidenum">
              <a:rPr lang="ar-OM" smtClean="0"/>
              <a:t>‹#›</a:t>
            </a:fld>
            <a:endParaRPr lang="ar-OM"/>
          </a:p>
        </p:txBody>
      </p:sp>
    </p:spTree>
    <p:extLst>
      <p:ext uri="{BB962C8B-B14F-4D97-AF65-F5344CB8AC3E}">
        <p14:creationId xmlns:p14="http://schemas.microsoft.com/office/powerpoint/2010/main" val="3784878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840425" rtl="1" eaLnBrk="1" latinLnBrk="0" hangingPunct="1">
        <a:lnSpc>
          <a:spcPct val="90000"/>
        </a:lnSpc>
        <a:spcBef>
          <a:spcPct val="0"/>
        </a:spcBef>
        <a:buNone/>
        <a:defRPr sz="4044" kern="1200">
          <a:solidFill>
            <a:schemeClr val="tx1"/>
          </a:solidFill>
          <a:latin typeface="+mj-lt"/>
          <a:ea typeface="+mj-ea"/>
          <a:cs typeface="+mj-cs"/>
        </a:defRPr>
      </a:lvl1pPr>
    </p:titleStyle>
    <p:bodyStyle>
      <a:lvl1pPr marL="210106" indent="-210106" algn="r" defTabSz="840425" rtl="1" eaLnBrk="1" latinLnBrk="0" hangingPunct="1">
        <a:lnSpc>
          <a:spcPct val="90000"/>
        </a:lnSpc>
        <a:spcBef>
          <a:spcPts val="919"/>
        </a:spcBef>
        <a:buFont typeface="Arial" panose="020B0604020202020204" pitchFamily="34" charset="0"/>
        <a:buChar char="•"/>
        <a:defRPr sz="2573" kern="1200">
          <a:solidFill>
            <a:schemeClr val="tx1"/>
          </a:solidFill>
          <a:latin typeface="+mn-lt"/>
          <a:ea typeface="+mn-ea"/>
          <a:cs typeface="+mn-cs"/>
        </a:defRPr>
      </a:lvl1pPr>
      <a:lvl2pPr marL="630319" indent="-210106" algn="r" defTabSz="840425" rtl="1" eaLnBrk="1" latinLnBrk="0" hangingPunct="1">
        <a:lnSpc>
          <a:spcPct val="90000"/>
        </a:lnSpc>
        <a:spcBef>
          <a:spcPts val="460"/>
        </a:spcBef>
        <a:buFont typeface="Arial" panose="020B0604020202020204" pitchFamily="34" charset="0"/>
        <a:buChar char="•"/>
        <a:defRPr sz="2206" kern="1200">
          <a:solidFill>
            <a:schemeClr val="tx1"/>
          </a:solidFill>
          <a:latin typeface="+mn-lt"/>
          <a:ea typeface="+mn-ea"/>
          <a:cs typeface="+mn-cs"/>
        </a:defRPr>
      </a:lvl2pPr>
      <a:lvl3pPr marL="1050531" indent="-210106" algn="r" defTabSz="840425" rtl="1" eaLnBrk="1" latinLnBrk="0" hangingPunct="1">
        <a:lnSpc>
          <a:spcPct val="90000"/>
        </a:lnSpc>
        <a:spcBef>
          <a:spcPts val="460"/>
        </a:spcBef>
        <a:buFont typeface="Arial" panose="020B0604020202020204" pitchFamily="34" charset="0"/>
        <a:buChar char="•"/>
        <a:defRPr sz="1838" kern="1200">
          <a:solidFill>
            <a:schemeClr val="tx1"/>
          </a:solidFill>
          <a:latin typeface="+mn-lt"/>
          <a:ea typeface="+mn-ea"/>
          <a:cs typeface="+mn-cs"/>
        </a:defRPr>
      </a:lvl3pPr>
      <a:lvl4pPr marL="1470744"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4pPr>
      <a:lvl5pPr marL="1890956"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5pPr>
      <a:lvl6pPr marL="2311169"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6pPr>
      <a:lvl7pPr marL="2731381"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7pPr>
      <a:lvl8pPr marL="3151594"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8pPr>
      <a:lvl9pPr marL="3571806"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9pPr>
    </p:bodyStyle>
    <p:otherStyle>
      <a:defPPr>
        <a:defRPr lang="en-US"/>
      </a:defPPr>
      <a:lvl1pPr marL="0" algn="r" defTabSz="840425" rtl="1" eaLnBrk="1" latinLnBrk="0" hangingPunct="1">
        <a:defRPr sz="1654" kern="1200">
          <a:solidFill>
            <a:schemeClr val="tx1"/>
          </a:solidFill>
          <a:latin typeface="+mn-lt"/>
          <a:ea typeface="+mn-ea"/>
          <a:cs typeface="+mn-cs"/>
        </a:defRPr>
      </a:lvl1pPr>
      <a:lvl2pPr marL="420213" algn="r" defTabSz="840425" rtl="1" eaLnBrk="1" latinLnBrk="0" hangingPunct="1">
        <a:defRPr sz="1654" kern="1200">
          <a:solidFill>
            <a:schemeClr val="tx1"/>
          </a:solidFill>
          <a:latin typeface="+mn-lt"/>
          <a:ea typeface="+mn-ea"/>
          <a:cs typeface="+mn-cs"/>
        </a:defRPr>
      </a:lvl2pPr>
      <a:lvl3pPr marL="840425" algn="r" defTabSz="840425" rtl="1" eaLnBrk="1" latinLnBrk="0" hangingPunct="1">
        <a:defRPr sz="1654" kern="1200">
          <a:solidFill>
            <a:schemeClr val="tx1"/>
          </a:solidFill>
          <a:latin typeface="+mn-lt"/>
          <a:ea typeface="+mn-ea"/>
          <a:cs typeface="+mn-cs"/>
        </a:defRPr>
      </a:lvl3pPr>
      <a:lvl4pPr marL="1260638" algn="r" defTabSz="840425" rtl="1" eaLnBrk="1" latinLnBrk="0" hangingPunct="1">
        <a:defRPr sz="1654" kern="1200">
          <a:solidFill>
            <a:schemeClr val="tx1"/>
          </a:solidFill>
          <a:latin typeface="+mn-lt"/>
          <a:ea typeface="+mn-ea"/>
          <a:cs typeface="+mn-cs"/>
        </a:defRPr>
      </a:lvl4pPr>
      <a:lvl5pPr marL="1680850" algn="r" defTabSz="840425" rtl="1" eaLnBrk="1" latinLnBrk="0" hangingPunct="1">
        <a:defRPr sz="1654" kern="1200">
          <a:solidFill>
            <a:schemeClr val="tx1"/>
          </a:solidFill>
          <a:latin typeface="+mn-lt"/>
          <a:ea typeface="+mn-ea"/>
          <a:cs typeface="+mn-cs"/>
        </a:defRPr>
      </a:lvl5pPr>
      <a:lvl6pPr marL="2101063" algn="r" defTabSz="840425" rtl="1" eaLnBrk="1" latinLnBrk="0" hangingPunct="1">
        <a:defRPr sz="1654" kern="1200">
          <a:solidFill>
            <a:schemeClr val="tx1"/>
          </a:solidFill>
          <a:latin typeface="+mn-lt"/>
          <a:ea typeface="+mn-ea"/>
          <a:cs typeface="+mn-cs"/>
        </a:defRPr>
      </a:lvl6pPr>
      <a:lvl7pPr marL="2521275" algn="r" defTabSz="840425" rtl="1" eaLnBrk="1" latinLnBrk="0" hangingPunct="1">
        <a:defRPr sz="1654" kern="1200">
          <a:solidFill>
            <a:schemeClr val="tx1"/>
          </a:solidFill>
          <a:latin typeface="+mn-lt"/>
          <a:ea typeface="+mn-ea"/>
          <a:cs typeface="+mn-cs"/>
        </a:defRPr>
      </a:lvl7pPr>
      <a:lvl8pPr marL="2941488" algn="r" defTabSz="840425" rtl="1" eaLnBrk="1" latinLnBrk="0" hangingPunct="1">
        <a:defRPr sz="1654" kern="1200">
          <a:solidFill>
            <a:schemeClr val="tx1"/>
          </a:solidFill>
          <a:latin typeface="+mn-lt"/>
          <a:ea typeface="+mn-ea"/>
          <a:cs typeface="+mn-cs"/>
        </a:defRPr>
      </a:lvl8pPr>
      <a:lvl9pPr marL="3361700" algn="r" defTabSz="840425" rtl="1" eaLnBrk="1" latinLnBrk="0" hangingPunct="1">
        <a:defRPr sz="1654"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70424" y="365126"/>
            <a:ext cx="9665316" cy="1325563"/>
          </a:xfrm>
          <a:prstGeom prst="rect">
            <a:avLst/>
          </a:prstGeom>
        </p:spPr>
        <p:txBody>
          <a:bodyPr vert="horz" lIns="91440" tIns="45720" rIns="91440" bIns="45720" rtlCol="0" anchor="ctr">
            <a:normAutofit/>
          </a:bodyPr>
          <a:lstStyle/>
          <a:p>
            <a:r>
              <a:rPr lang="ar-SA"/>
              <a:t>انقر لتحرير نمط عنوان الشكل الرئيسي</a:t>
            </a:r>
            <a:endParaRPr lang="en-US"/>
          </a:p>
        </p:txBody>
      </p:sp>
      <p:sp>
        <p:nvSpPr>
          <p:cNvPr id="3" name="Text Placeholder 2"/>
          <p:cNvSpPr>
            <a:spLocks noGrp="1"/>
          </p:cNvSpPr>
          <p:nvPr>
            <p:ph type="body" idx="1"/>
          </p:nvPr>
        </p:nvSpPr>
        <p:spPr>
          <a:xfrm>
            <a:off x="770424" y="1825625"/>
            <a:ext cx="9665316" cy="4351338"/>
          </a:xfrm>
          <a:prstGeom prst="rect">
            <a:avLst/>
          </a:prstGeom>
        </p:spPr>
        <p:txBody>
          <a:bodyPr vert="horz" lIns="91440" tIns="45720" rIns="91440" bIns="45720" rtlCol="0">
            <a:normAutofit/>
          </a:bodyPr>
          <a:lstStyle/>
          <a:p>
            <a:pPr lvl="0"/>
            <a:r>
              <a:rPr lang="ar-SA"/>
              <a:t>انقر لتحرير أنماط نص الشكل الرئيسي</a:t>
            </a:r>
          </a:p>
          <a:p>
            <a:pPr lvl="1"/>
            <a:r>
              <a:rPr lang="ar-SA"/>
              <a:t>المستوى الثاني</a:t>
            </a:r>
          </a:p>
          <a:p>
            <a:pPr lvl="2"/>
            <a:r>
              <a:rPr lang="ar-SA"/>
              <a:t>المستوى الثالث</a:t>
            </a:r>
          </a:p>
          <a:p>
            <a:pPr lvl="3"/>
            <a:r>
              <a:rPr lang="ar-SA"/>
              <a:t>المستوى الرابع</a:t>
            </a:r>
          </a:p>
          <a:p>
            <a:pPr lvl="4"/>
            <a:r>
              <a:rPr lang="ar-SA"/>
              <a:t>المستوى الخامس</a:t>
            </a:r>
            <a:endParaRPr lang="en-US"/>
          </a:p>
        </p:txBody>
      </p:sp>
      <p:sp>
        <p:nvSpPr>
          <p:cNvPr id="4" name="Date Placeholder 3"/>
          <p:cNvSpPr>
            <a:spLocks noGrp="1"/>
          </p:cNvSpPr>
          <p:nvPr>
            <p:ph type="dt" sz="half" idx="2"/>
          </p:nvPr>
        </p:nvSpPr>
        <p:spPr>
          <a:xfrm>
            <a:off x="770424" y="6356351"/>
            <a:ext cx="2521387" cy="365125"/>
          </a:xfrm>
          <a:prstGeom prst="rect">
            <a:avLst/>
          </a:prstGeom>
        </p:spPr>
        <p:txBody>
          <a:bodyPr vert="horz" lIns="91440" tIns="45720" rIns="91440" bIns="45720" rtlCol="0" anchor="ctr"/>
          <a:lstStyle>
            <a:lvl1pPr algn="l">
              <a:defRPr sz="1103">
                <a:solidFill>
                  <a:schemeClr val="tx1">
                    <a:tint val="75000"/>
                  </a:schemeClr>
                </a:solidFill>
              </a:defRPr>
            </a:lvl1pPr>
          </a:lstStyle>
          <a:p>
            <a:fld id="{58341037-7CA2-452D-B573-906E2D8F7402}" type="datetimeFigureOut">
              <a:rPr lang="ar-OM" smtClean="0"/>
              <a:t>07/04/1445</a:t>
            </a:fld>
            <a:endParaRPr lang="ar-OM"/>
          </a:p>
        </p:txBody>
      </p:sp>
      <p:sp>
        <p:nvSpPr>
          <p:cNvPr id="5" name="Footer Placeholder 4"/>
          <p:cNvSpPr>
            <a:spLocks noGrp="1"/>
          </p:cNvSpPr>
          <p:nvPr>
            <p:ph type="ftr" sz="quarter" idx="3"/>
          </p:nvPr>
        </p:nvSpPr>
        <p:spPr>
          <a:xfrm>
            <a:off x="3712042" y="6356351"/>
            <a:ext cx="3782080" cy="365125"/>
          </a:xfrm>
          <a:prstGeom prst="rect">
            <a:avLst/>
          </a:prstGeom>
        </p:spPr>
        <p:txBody>
          <a:bodyPr vert="horz" lIns="91440" tIns="45720" rIns="91440" bIns="45720" rtlCol="0" anchor="ctr"/>
          <a:lstStyle>
            <a:lvl1pPr algn="ctr">
              <a:defRPr sz="1103">
                <a:solidFill>
                  <a:schemeClr val="tx1">
                    <a:tint val="75000"/>
                  </a:schemeClr>
                </a:solidFill>
              </a:defRPr>
            </a:lvl1pPr>
          </a:lstStyle>
          <a:p>
            <a:endParaRPr lang="ar-OM"/>
          </a:p>
        </p:txBody>
      </p:sp>
      <p:sp>
        <p:nvSpPr>
          <p:cNvPr id="6" name="Slide Number Placeholder 5"/>
          <p:cNvSpPr>
            <a:spLocks noGrp="1"/>
          </p:cNvSpPr>
          <p:nvPr>
            <p:ph type="sldNum" sz="quarter" idx="4"/>
          </p:nvPr>
        </p:nvSpPr>
        <p:spPr>
          <a:xfrm>
            <a:off x="7914352" y="6356351"/>
            <a:ext cx="2521387" cy="365125"/>
          </a:xfrm>
          <a:prstGeom prst="rect">
            <a:avLst/>
          </a:prstGeom>
        </p:spPr>
        <p:txBody>
          <a:bodyPr vert="horz" lIns="91440" tIns="45720" rIns="91440" bIns="45720" rtlCol="0" anchor="ctr"/>
          <a:lstStyle>
            <a:lvl1pPr algn="r">
              <a:defRPr sz="1103">
                <a:solidFill>
                  <a:schemeClr val="tx1">
                    <a:tint val="75000"/>
                  </a:schemeClr>
                </a:solidFill>
              </a:defRPr>
            </a:lvl1pPr>
          </a:lstStyle>
          <a:p>
            <a:fld id="{B8779644-4C9B-4567-9F32-5F4B1EFFE68C}" type="slidenum">
              <a:rPr lang="ar-OM" smtClean="0"/>
              <a:t>‹#›</a:t>
            </a:fld>
            <a:endParaRPr lang="ar-OM"/>
          </a:p>
        </p:txBody>
      </p:sp>
    </p:spTree>
    <p:extLst>
      <p:ext uri="{BB962C8B-B14F-4D97-AF65-F5344CB8AC3E}">
        <p14:creationId xmlns:p14="http://schemas.microsoft.com/office/powerpoint/2010/main" val="378487828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840425" rtl="1" eaLnBrk="1" latinLnBrk="0" hangingPunct="1">
        <a:lnSpc>
          <a:spcPct val="90000"/>
        </a:lnSpc>
        <a:spcBef>
          <a:spcPct val="0"/>
        </a:spcBef>
        <a:buNone/>
        <a:defRPr sz="4044" kern="1200">
          <a:solidFill>
            <a:schemeClr val="tx1"/>
          </a:solidFill>
          <a:latin typeface="+mj-lt"/>
          <a:ea typeface="+mj-ea"/>
          <a:cs typeface="+mj-cs"/>
        </a:defRPr>
      </a:lvl1pPr>
    </p:titleStyle>
    <p:bodyStyle>
      <a:lvl1pPr marL="210106" indent="-210106" algn="r" defTabSz="840425" rtl="1" eaLnBrk="1" latinLnBrk="0" hangingPunct="1">
        <a:lnSpc>
          <a:spcPct val="90000"/>
        </a:lnSpc>
        <a:spcBef>
          <a:spcPts val="919"/>
        </a:spcBef>
        <a:buFont typeface="Arial" panose="020B0604020202020204" pitchFamily="34" charset="0"/>
        <a:buChar char="•"/>
        <a:defRPr sz="2573" kern="1200">
          <a:solidFill>
            <a:schemeClr val="tx1"/>
          </a:solidFill>
          <a:latin typeface="+mn-lt"/>
          <a:ea typeface="+mn-ea"/>
          <a:cs typeface="+mn-cs"/>
        </a:defRPr>
      </a:lvl1pPr>
      <a:lvl2pPr marL="630319" indent="-210106" algn="r" defTabSz="840425" rtl="1" eaLnBrk="1" latinLnBrk="0" hangingPunct="1">
        <a:lnSpc>
          <a:spcPct val="90000"/>
        </a:lnSpc>
        <a:spcBef>
          <a:spcPts val="460"/>
        </a:spcBef>
        <a:buFont typeface="Arial" panose="020B0604020202020204" pitchFamily="34" charset="0"/>
        <a:buChar char="•"/>
        <a:defRPr sz="2206" kern="1200">
          <a:solidFill>
            <a:schemeClr val="tx1"/>
          </a:solidFill>
          <a:latin typeface="+mn-lt"/>
          <a:ea typeface="+mn-ea"/>
          <a:cs typeface="+mn-cs"/>
        </a:defRPr>
      </a:lvl2pPr>
      <a:lvl3pPr marL="1050531" indent="-210106" algn="r" defTabSz="840425" rtl="1" eaLnBrk="1" latinLnBrk="0" hangingPunct="1">
        <a:lnSpc>
          <a:spcPct val="90000"/>
        </a:lnSpc>
        <a:spcBef>
          <a:spcPts val="460"/>
        </a:spcBef>
        <a:buFont typeface="Arial" panose="020B0604020202020204" pitchFamily="34" charset="0"/>
        <a:buChar char="•"/>
        <a:defRPr sz="1838" kern="1200">
          <a:solidFill>
            <a:schemeClr val="tx1"/>
          </a:solidFill>
          <a:latin typeface="+mn-lt"/>
          <a:ea typeface="+mn-ea"/>
          <a:cs typeface="+mn-cs"/>
        </a:defRPr>
      </a:lvl3pPr>
      <a:lvl4pPr marL="1470744"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4pPr>
      <a:lvl5pPr marL="1890956"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5pPr>
      <a:lvl6pPr marL="2311169"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6pPr>
      <a:lvl7pPr marL="2731381"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7pPr>
      <a:lvl8pPr marL="3151594"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8pPr>
      <a:lvl9pPr marL="3571806" indent="-210106" algn="r" defTabSz="840425" rtl="1" eaLnBrk="1" latinLnBrk="0" hangingPunct="1">
        <a:lnSpc>
          <a:spcPct val="90000"/>
        </a:lnSpc>
        <a:spcBef>
          <a:spcPts val="460"/>
        </a:spcBef>
        <a:buFont typeface="Arial" panose="020B0604020202020204" pitchFamily="34" charset="0"/>
        <a:buChar char="•"/>
        <a:defRPr sz="1654" kern="1200">
          <a:solidFill>
            <a:schemeClr val="tx1"/>
          </a:solidFill>
          <a:latin typeface="+mn-lt"/>
          <a:ea typeface="+mn-ea"/>
          <a:cs typeface="+mn-cs"/>
        </a:defRPr>
      </a:lvl9pPr>
    </p:bodyStyle>
    <p:otherStyle>
      <a:defPPr>
        <a:defRPr lang="en-US"/>
      </a:defPPr>
      <a:lvl1pPr marL="0" algn="r" defTabSz="840425" rtl="1" eaLnBrk="1" latinLnBrk="0" hangingPunct="1">
        <a:defRPr sz="1654" kern="1200">
          <a:solidFill>
            <a:schemeClr val="tx1"/>
          </a:solidFill>
          <a:latin typeface="+mn-lt"/>
          <a:ea typeface="+mn-ea"/>
          <a:cs typeface="+mn-cs"/>
        </a:defRPr>
      </a:lvl1pPr>
      <a:lvl2pPr marL="420213" algn="r" defTabSz="840425" rtl="1" eaLnBrk="1" latinLnBrk="0" hangingPunct="1">
        <a:defRPr sz="1654" kern="1200">
          <a:solidFill>
            <a:schemeClr val="tx1"/>
          </a:solidFill>
          <a:latin typeface="+mn-lt"/>
          <a:ea typeface="+mn-ea"/>
          <a:cs typeface="+mn-cs"/>
        </a:defRPr>
      </a:lvl2pPr>
      <a:lvl3pPr marL="840425" algn="r" defTabSz="840425" rtl="1" eaLnBrk="1" latinLnBrk="0" hangingPunct="1">
        <a:defRPr sz="1654" kern="1200">
          <a:solidFill>
            <a:schemeClr val="tx1"/>
          </a:solidFill>
          <a:latin typeface="+mn-lt"/>
          <a:ea typeface="+mn-ea"/>
          <a:cs typeface="+mn-cs"/>
        </a:defRPr>
      </a:lvl3pPr>
      <a:lvl4pPr marL="1260638" algn="r" defTabSz="840425" rtl="1" eaLnBrk="1" latinLnBrk="0" hangingPunct="1">
        <a:defRPr sz="1654" kern="1200">
          <a:solidFill>
            <a:schemeClr val="tx1"/>
          </a:solidFill>
          <a:latin typeface="+mn-lt"/>
          <a:ea typeface="+mn-ea"/>
          <a:cs typeface="+mn-cs"/>
        </a:defRPr>
      </a:lvl4pPr>
      <a:lvl5pPr marL="1680850" algn="r" defTabSz="840425" rtl="1" eaLnBrk="1" latinLnBrk="0" hangingPunct="1">
        <a:defRPr sz="1654" kern="1200">
          <a:solidFill>
            <a:schemeClr val="tx1"/>
          </a:solidFill>
          <a:latin typeface="+mn-lt"/>
          <a:ea typeface="+mn-ea"/>
          <a:cs typeface="+mn-cs"/>
        </a:defRPr>
      </a:lvl5pPr>
      <a:lvl6pPr marL="2101063" algn="r" defTabSz="840425" rtl="1" eaLnBrk="1" latinLnBrk="0" hangingPunct="1">
        <a:defRPr sz="1654" kern="1200">
          <a:solidFill>
            <a:schemeClr val="tx1"/>
          </a:solidFill>
          <a:latin typeface="+mn-lt"/>
          <a:ea typeface="+mn-ea"/>
          <a:cs typeface="+mn-cs"/>
        </a:defRPr>
      </a:lvl6pPr>
      <a:lvl7pPr marL="2521275" algn="r" defTabSz="840425" rtl="1" eaLnBrk="1" latinLnBrk="0" hangingPunct="1">
        <a:defRPr sz="1654" kern="1200">
          <a:solidFill>
            <a:schemeClr val="tx1"/>
          </a:solidFill>
          <a:latin typeface="+mn-lt"/>
          <a:ea typeface="+mn-ea"/>
          <a:cs typeface="+mn-cs"/>
        </a:defRPr>
      </a:lvl7pPr>
      <a:lvl8pPr marL="2941488" algn="r" defTabSz="840425" rtl="1" eaLnBrk="1" latinLnBrk="0" hangingPunct="1">
        <a:defRPr sz="1654" kern="1200">
          <a:solidFill>
            <a:schemeClr val="tx1"/>
          </a:solidFill>
          <a:latin typeface="+mn-lt"/>
          <a:ea typeface="+mn-ea"/>
          <a:cs typeface="+mn-cs"/>
        </a:defRPr>
      </a:lvl8pPr>
      <a:lvl9pPr marL="3361700" algn="r" defTabSz="840425" rtl="1" eaLnBrk="1" latinLnBrk="0" hangingPunct="1">
        <a:defRPr sz="165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svg"/><Relationship Id="rId18" Type="http://schemas.openxmlformats.org/officeDocument/2006/relationships/image" Target="../media/image18.png"/><Relationship Id="rId3" Type="http://schemas.openxmlformats.org/officeDocument/2006/relationships/image" Target="../media/image3.svg"/><Relationship Id="rId21" Type="http://schemas.openxmlformats.org/officeDocument/2006/relationships/image" Target="../media/image21.svg"/><Relationship Id="rId7" Type="http://schemas.openxmlformats.org/officeDocument/2006/relationships/image" Target="../media/image7.svg"/><Relationship Id="rId12" Type="http://schemas.openxmlformats.org/officeDocument/2006/relationships/image" Target="../media/image12.png"/><Relationship Id="rId17" Type="http://schemas.openxmlformats.org/officeDocument/2006/relationships/image" Target="../media/image17.svg"/><Relationship Id="rId2" Type="http://schemas.openxmlformats.org/officeDocument/2006/relationships/image" Target="../media/image2.png"/><Relationship Id="rId16" Type="http://schemas.openxmlformats.org/officeDocument/2006/relationships/image" Target="../media/image16.png"/><Relationship Id="rId20"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svg"/><Relationship Id="rId24" Type="http://schemas.openxmlformats.org/officeDocument/2006/relationships/comments" Target="../comments/comment1.xml"/><Relationship Id="rId5" Type="http://schemas.openxmlformats.org/officeDocument/2006/relationships/image" Target="../media/image5.svg"/><Relationship Id="rId15" Type="http://schemas.openxmlformats.org/officeDocument/2006/relationships/image" Target="../media/image15.svg"/><Relationship Id="rId23" Type="http://schemas.openxmlformats.org/officeDocument/2006/relationships/image" Target="../media/image23.svg"/><Relationship Id="rId10" Type="http://schemas.openxmlformats.org/officeDocument/2006/relationships/image" Target="../media/image10.png"/><Relationship Id="rId19" Type="http://schemas.openxmlformats.org/officeDocument/2006/relationships/image" Target="../media/image19.sv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png"/><Relationship Id="rId22" Type="http://schemas.openxmlformats.org/officeDocument/2006/relationships/image" Target="../media/image22.png"/></Relationships>
</file>

<file path=ppt/slides/_rels/slide100.xml.rels><?xml version="1.0" encoding="UTF-8" standalone="yes"?>
<Relationships xmlns="http://schemas.openxmlformats.org/package/2006/relationships"><Relationship Id="rId3" Type="http://schemas.microsoft.com/office/2007/relationships/hdphoto" Target="../media/hdphoto40.wdp"/><Relationship Id="rId2" Type="http://schemas.openxmlformats.org/officeDocument/2006/relationships/image" Target="../media/image390.png"/><Relationship Id="rId1" Type="http://schemas.openxmlformats.org/officeDocument/2006/relationships/slideLayout" Target="../slideLayouts/slideLayout20.xml"/><Relationship Id="rId4" Type="http://schemas.openxmlformats.org/officeDocument/2006/relationships/image" Target="../media/image40.jp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4.jpeg"/><Relationship Id="rId7" Type="http://schemas.openxmlformats.org/officeDocument/2006/relationships/customXml" Target="../ink/ink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comments" Target="../comments/comment2.xml"/><Relationship Id="rId5" Type="http://schemas.openxmlformats.org/officeDocument/2006/relationships/image" Target="../media/image7.svg"/><Relationship Id="rId10" Type="http://schemas.openxmlformats.org/officeDocument/2006/relationships/image" Target="../media/image26.png"/><Relationship Id="rId4" Type="http://schemas.openxmlformats.org/officeDocument/2006/relationships/image" Target="../media/image6.png"/><Relationship Id="rId9" Type="http://schemas.openxmlformats.org/officeDocument/2006/relationships/image" Target="../media/image25.png"/></Relationships>
</file>

<file path=ppt/slides/_rels/slide110.xml.rels><?xml version="1.0" encoding="UTF-8" standalone="yes"?>
<Relationships xmlns="http://schemas.openxmlformats.org/package/2006/relationships"><Relationship Id="rId3" Type="http://schemas.openxmlformats.org/officeDocument/2006/relationships/slideLayout" Target="../slideLayouts/slideLayout20.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430.png"/><Relationship Id="rId5" Type="http://schemas.microsoft.com/office/2007/relationships/hdphoto" Target="../media/hdphoto50.wdp"/><Relationship Id="rId4" Type="http://schemas.openxmlformats.org/officeDocument/2006/relationships/image" Target="../media/image420.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29.jpeg"/><Relationship Id="rId4" Type="http://schemas.microsoft.com/office/2007/relationships/hdphoto" Target="../media/hdphoto1.wdp"/></Relationships>
</file>

<file path=ppt/slides/_rels/slide120.xml.rels><?xml version="1.0" encoding="UTF-8" standalone="yes"?>
<Relationships xmlns="http://schemas.openxmlformats.org/package/2006/relationships"><Relationship Id="rId3" Type="http://schemas.openxmlformats.org/officeDocument/2006/relationships/image" Target="../media/image431.png"/><Relationship Id="rId2" Type="http://schemas.openxmlformats.org/officeDocument/2006/relationships/notesSlide" Target="../notesSlides/notesSlide40.xml"/><Relationship Id="rId1" Type="http://schemas.openxmlformats.org/officeDocument/2006/relationships/slideLayout" Target="../slideLayouts/slideLayout20.xml"/><Relationship Id="rId5" Type="http://schemas.openxmlformats.org/officeDocument/2006/relationships/image" Target="../media/image440.png"/><Relationship Id="rId4" Type="http://schemas.microsoft.com/office/2007/relationships/hdphoto" Target="../media/hdphoto60.wdp"/></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comments" Target="../comments/comment4.xml"/><Relationship Id="rId5" Type="http://schemas.openxmlformats.org/officeDocument/2006/relationships/image" Target="../media/image29.jpe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29.jpe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comments" Target="../comments/comment6.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9.xml"/><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40.png"/><Relationship Id="rId13" Type="http://schemas.openxmlformats.org/officeDocument/2006/relationships/slide" Target="slide90.xml"/><Relationship Id="rId18" Type="http://schemas.openxmlformats.org/officeDocument/2006/relationships/comments" Target="../comments/comment10.xml"/><Relationship Id="rId3" Type="http://schemas.openxmlformats.org/officeDocument/2006/relationships/image" Target="../media/image31.png"/><Relationship Id="rId7" Type="http://schemas.openxmlformats.org/officeDocument/2006/relationships/slide" Target="slide120.xml"/><Relationship Id="rId12" Type="http://schemas.openxmlformats.org/officeDocument/2006/relationships/image" Target="../media/image35.png"/><Relationship Id="rId17" Type="http://schemas.openxmlformats.org/officeDocument/2006/relationships/image" Target="../media/image370.png"/><Relationship Id="rId2" Type="http://schemas.openxmlformats.org/officeDocument/2006/relationships/notesSlide" Target="../notesSlides/notesSlide2.xml"/><Relationship Id="rId16" Type="http://schemas.openxmlformats.org/officeDocument/2006/relationships/slide" Target="slide100.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350.png"/><Relationship Id="rId5" Type="http://schemas.openxmlformats.org/officeDocument/2006/relationships/image" Target="../media/image32.jpeg"/><Relationship Id="rId15" Type="http://schemas.openxmlformats.org/officeDocument/2006/relationships/image" Target="../media/image36.png"/><Relationship Id="rId10" Type="http://schemas.openxmlformats.org/officeDocument/2006/relationships/slide" Target="slide110.xml"/><Relationship Id="rId4" Type="http://schemas.microsoft.com/office/2007/relationships/hdphoto" Target="../media/hdphoto2.wdp"/><Relationship Id="rId9" Type="http://schemas.openxmlformats.org/officeDocument/2006/relationships/image" Target="../media/image34.png"/><Relationship Id="rId14" Type="http://schemas.openxmlformats.org/officeDocument/2006/relationships/image" Target="../media/image360.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comments" Target="../comments/comment11.xml"/><Relationship Id="rId5" Type="http://schemas.openxmlformats.org/officeDocument/2006/relationships/image" Target="../media/image38.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comments" Target="../comments/comment12.xml"/><Relationship Id="rId5" Type="http://schemas.openxmlformats.org/officeDocument/2006/relationships/image" Target="../media/image39.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1.png"/><Relationship Id="rId4" Type="http://schemas.microsoft.com/office/2007/relationships/hdphoto" Target="../media/hdphoto4.wdp"/></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2.png"/><Relationship Id="rId4" Type="http://schemas.microsoft.com/office/2007/relationships/hdphoto" Target="../media/hdphoto4.wdp"/></Relationships>
</file>

<file path=ppt/slides/_rels/slide24.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 Id="rId5" Type="http://schemas.openxmlformats.org/officeDocument/2006/relationships/comments" Target="../comments/comment1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e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3.svg"/><Relationship Id="rId21" Type="http://schemas.openxmlformats.org/officeDocument/2006/relationships/image" Target="../media/image22.png"/><Relationship Id="rId7" Type="http://schemas.openxmlformats.org/officeDocument/2006/relationships/image" Target="../media/image7.sv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24" Type="http://schemas.openxmlformats.org/officeDocument/2006/relationships/comments" Target="../comments/comment15.xml"/><Relationship Id="rId5" Type="http://schemas.openxmlformats.org/officeDocument/2006/relationships/image" Target="../media/image5.svg"/><Relationship Id="rId15" Type="http://schemas.openxmlformats.org/officeDocument/2006/relationships/image" Target="../media/image16.png"/><Relationship Id="rId23" Type="http://schemas.openxmlformats.org/officeDocument/2006/relationships/image" Target="../media/image49.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s>
</file>

<file path=ppt/slides/_rels/slide32.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4.png"/><Relationship Id="rId18" Type="http://schemas.openxmlformats.org/officeDocument/2006/relationships/image" Target="../media/image19.svg"/><Relationship Id="rId3" Type="http://schemas.openxmlformats.org/officeDocument/2006/relationships/image" Target="../media/image3.svg"/><Relationship Id="rId21" Type="http://schemas.openxmlformats.org/officeDocument/2006/relationships/image" Target="../media/image22.png"/><Relationship Id="rId7" Type="http://schemas.openxmlformats.org/officeDocument/2006/relationships/image" Target="../media/image7.svg"/><Relationship Id="rId12" Type="http://schemas.openxmlformats.org/officeDocument/2006/relationships/image" Target="../media/image13.svg"/><Relationship Id="rId17" Type="http://schemas.openxmlformats.org/officeDocument/2006/relationships/image" Target="../media/image18.png"/><Relationship Id="rId2" Type="http://schemas.openxmlformats.org/officeDocument/2006/relationships/image" Target="../media/image2.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2.png"/><Relationship Id="rId5" Type="http://schemas.openxmlformats.org/officeDocument/2006/relationships/image" Target="../media/image5.svg"/><Relationship Id="rId15" Type="http://schemas.openxmlformats.org/officeDocument/2006/relationships/image" Target="../media/image16.pn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4.pn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39.jpeg"/><Relationship Id="rId4" Type="http://schemas.microsoft.com/office/2007/relationships/hdphoto" Target="../media/hdphoto3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56" name="مربع نص 155">
            <a:extLst>
              <a:ext uri="{FF2B5EF4-FFF2-40B4-BE49-F238E27FC236}">
                <a16:creationId xmlns:a16="http://schemas.microsoft.com/office/drawing/2014/main" id="{F025FF69-B051-F505-F2F8-0FA31B7C2F72}"/>
              </a:ext>
            </a:extLst>
          </p:cNvPr>
          <p:cNvSpPr txBox="1"/>
          <p:nvPr/>
        </p:nvSpPr>
        <p:spPr>
          <a:xfrm>
            <a:off x="2690218" y="2346606"/>
            <a:ext cx="5810543" cy="1107996"/>
          </a:xfrm>
          <a:prstGeom prst="rect">
            <a:avLst/>
          </a:prstGeom>
          <a:noFill/>
        </p:spPr>
        <p:txBody>
          <a:bodyPr wrap="square" rtlCol="1">
            <a:spAutoFit/>
          </a:bodyPr>
          <a:lstStyle/>
          <a:p>
            <a:pPr algn="ctr"/>
            <a:r>
              <a:rPr lang="en-US" sz="6600" dirty="0">
                <a:latin typeface="Snap ITC" panose="04040A07060A02020202" pitchFamily="82" charset="0"/>
                <a:cs typeface="Simplified Arabic Fixed" panose="02070309020205020404" pitchFamily="49" charset="-78"/>
              </a:rPr>
              <a:t>CG project</a:t>
            </a:r>
            <a:endParaRPr lang="ar-SA" sz="6600" dirty="0">
              <a:latin typeface="Snap ITC" panose="04040A07060A02020202" pitchFamily="82" charset="0"/>
              <a:cs typeface="Simplified Arabic Fixed" panose="02070309020205020404" pitchFamily="49" charset="-78"/>
            </a:endParaRP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8CE57AA9-D283-83B5-294B-FBEA7D21EB52}"/>
              </a:ext>
            </a:extLst>
          </p:cNvPr>
          <p:cNvSpPr txBox="1"/>
          <p:nvPr/>
        </p:nvSpPr>
        <p:spPr>
          <a:xfrm>
            <a:off x="2697809" y="3426676"/>
            <a:ext cx="5810543" cy="646331"/>
          </a:xfrm>
          <a:prstGeom prst="rect">
            <a:avLst/>
          </a:prstGeom>
          <a:noFill/>
        </p:spPr>
        <p:txBody>
          <a:bodyPr wrap="square" rtlCol="1">
            <a:spAutoFit/>
          </a:bodyPr>
          <a:lstStyle/>
          <a:p>
            <a:pPr algn="ctr"/>
            <a:r>
              <a:rPr lang="en-US" dirty="0">
                <a:latin typeface="Snap ITC" panose="04040A07060A02020202" pitchFamily="82" charset="0"/>
                <a:cs typeface="Simplified Arabic Fixed" panose="02070309020205020404" pitchFamily="49" charset="-78"/>
              </a:rPr>
              <a:t>Presented to:</a:t>
            </a:r>
          </a:p>
          <a:p>
            <a:pPr algn="ctr"/>
            <a:r>
              <a:rPr lang="en-US" dirty="0">
                <a:latin typeface="Snap ITC" panose="04040A07060A02020202" pitchFamily="82" charset="0"/>
                <a:cs typeface="Simplified Arabic Fixed" panose="02070309020205020404" pitchFamily="49" charset="-78"/>
              </a:rPr>
              <a:t>Dr. </a:t>
            </a:r>
            <a:r>
              <a:rPr lang="en-US" dirty="0" err="1">
                <a:latin typeface="Snap ITC" panose="04040A07060A02020202" pitchFamily="82" charset="0"/>
                <a:cs typeface="Simplified Arabic Fixed" panose="02070309020205020404" pitchFamily="49" charset="-78"/>
              </a:rPr>
              <a:t>Omniah</a:t>
            </a:r>
            <a:r>
              <a:rPr lang="en-US" dirty="0">
                <a:latin typeface="Snap ITC" panose="04040A07060A02020202" pitchFamily="82" charset="0"/>
                <a:cs typeface="Simplified Arabic Fixed" panose="02070309020205020404" pitchFamily="49" charset="-78"/>
              </a:rPr>
              <a:t> </a:t>
            </a:r>
            <a:r>
              <a:rPr lang="en-US" dirty="0" err="1">
                <a:latin typeface="Snap ITC" panose="04040A07060A02020202" pitchFamily="82" charset="0"/>
                <a:cs typeface="Simplified Arabic Fixed" panose="02070309020205020404" pitchFamily="49" charset="-78"/>
              </a:rPr>
              <a:t>Nagoor</a:t>
            </a:r>
            <a:endParaRPr lang="ar-SA"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219761805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rgbClr val="7EBFE9"/>
            </a:gs>
            <a:gs pos="20000">
              <a:srgbClr val="7EBFE9"/>
            </a:gs>
            <a:gs pos="55000">
              <a:schemeClr val="accent1">
                <a:lumMod val="40000"/>
                <a:lumOff val="60000"/>
              </a:schemeClr>
            </a:gs>
          </a:gsLst>
          <a:lin ang="5400000" scaled="0"/>
        </a:gradFill>
        <a:effectLst/>
      </p:bgPr>
    </p:bg>
    <p:spTree>
      <p:nvGrpSpPr>
        <p:cNvPr id="1" name=""/>
        <p:cNvGrpSpPr/>
        <p:nvPr/>
      </p:nvGrpSpPr>
      <p:grpSpPr>
        <a:xfrm>
          <a:off x="0" y="0"/>
          <a:ext cx="0" cy="0"/>
          <a:chOff x="0" y="0"/>
          <a:chExt cx="0" cy="0"/>
        </a:xfrm>
      </p:grpSpPr>
      <p:sp>
        <p:nvSpPr>
          <p:cNvPr id="2" name="Freeform 2"/>
          <p:cNvSpPr/>
          <p:nvPr/>
        </p:nvSpPr>
        <p:spPr>
          <a:xfrm>
            <a:off x="-2408352" y="1620637"/>
            <a:ext cx="6987894" cy="5463263"/>
          </a:xfrm>
          <a:custGeom>
            <a:avLst/>
            <a:gdLst/>
            <a:ahLst/>
            <a:cxnLst/>
            <a:rect l="l" t="t" r="r" b="b"/>
            <a:pathLst>
              <a:path w="11403958" h="8915822">
                <a:moveTo>
                  <a:pt x="0" y="0"/>
                </a:moveTo>
                <a:lnTo>
                  <a:pt x="11403958" y="0"/>
                </a:lnTo>
                <a:lnTo>
                  <a:pt x="11403958" y="8915821"/>
                </a:lnTo>
                <a:lnTo>
                  <a:pt x="0" y="8915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3" name="Freeform 3"/>
          <p:cNvSpPr/>
          <p:nvPr/>
        </p:nvSpPr>
        <p:spPr>
          <a:xfrm>
            <a:off x="8955502" y="2176616"/>
            <a:ext cx="6987894" cy="5463263"/>
          </a:xfrm>
          <a:custGeom>
            <a:avLst/>
            <a:gdLst/>
            <a:ahLst/>
            <a:cxnLst/>
            <a:rect l="l" t="t" r="r" b="b"/>
            <a:pathLst>
              <a:path w="11403958" h="8915822">
                <a:moveTo>
                  <a:pt x="0" y="0"/>
                </a:moveTo>
                <a:lnTo>
                  <a:pt x="11403958" y="0"/>
                </a:lnTo>
                <a:lnTo>
                  <a:pt x="11403958" y="8915822"/>
                </a:lnTo>
                <a:lnTo>
                  <a:pt x="0" y="8915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4" name="Freeform 4"/>
          <p:cNvSpPr/>
          <p:nvPr/>
        </p:nvSpPr>
        <p:spPr>
          <a:xfrm>
            <a:off x="-378487" y="3574010"/>
            <a:ext cx="12612736" cy="4155896"/>
          </a:xfrm>
          <a:custGeom>
            <a:avLst/>
            <a:gdLst/>
            <a:ahLst/>
            <a:cxnLst/>
            <a:rect l="l" t="t" r="r" b="b"/>
            <a:pathLst>
              <a:path w="20583470" h="6782253">
                <a:moveTo>
                  <a:pt x="0" y="0"/>
                </a:moveTo>
                <a:lnTo>
                  <a:pt x="20583471" y="0"/>
                </a:lnTo>
                <a:lnTo>
                  <a:pt x="20583471" y="6782254"/>
                </a:lnTo>
                <a:lnTo>
                  <a:pt x="0" y="6782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sz="1103"/>
          </a:p>
        </p:txBody>
      </p:sp>
      <p:sp>
        <p:nvSpPr>
          <p:cNvPr id="5" name="Freeform 5"/>
          <p:cNvSpPr/>
          <p:nvPr/>
        </p:nvSpPr>
        <p:spPr>
          <a:xfrm>
            <a:off x="3182364" y="4059346"/>
            <a:ext cx="3215346" cy="3364930"/>
          </a:xfrm>
          <a:custGeom>
            <a:avLst/>
            <a:gdLst/>
            <a:ahLst/>
            <a:cxnLst/>
            <a:rect l="l" t="t" r="r" b="b"/>
            <a:pathLst>
              <a:path w="5247314" h="4114800">
                <a:moveTo>
                  <a:pt x="0" y="0"/>
                </a:moveTo>
                <a:lnTo>
                  <a:pt x="5247314" y="0"/>
                </a:lnTo>
                <a:lnTo>
                  <a:pt x="52473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sz="1103"/>
          </a:p>
        </p:txBody>
      </p:sp>
      <p:sp>
        <p:nvSpPr>
          <p:cNvPr id="6" name="Freeform 6"/>
          <p:cNvSpPr/>
          <p:nvPr/>
        </p:nvSpPr>
        <p:spPr>
          <a:xfrm>
            <a:off x="2882218" y="1579551"/>
            <a:ext cx="2720863" cy="2894535"/>
          </a:xfrm>
          <a:custGeom>
            <a:avLst/>
            <a:gdLst/>
            <a:ahLst/>
            <a:cxnLst/>
            <a:rect l="l" t="t" r="r" b="b"/>
            <a:pathLst>
              <a:path w="4440337" h="4723763">
                <a:moveTo>
                  <a:pt x="0" y="0"/>
                </a:moveTo>
                <a:lnTo>
                  <a:pt x="4440337" y="0"/>
                </a:lnTo>
                <a:lnTo>
                  <a:pt x="4440337" y="4723763"/>
                </a:lnTo>
                <a:lnTo>
                  <a:pt x="0" y="4723763"/>
                </a:lnTo>
                <a:lnTo>
                  <a:pt x="0" y="0"/>
                </a:lnTo>
                <a:close/>
              </a:path>
            </a:pathLst>
          </a:custGeom>
          <a:blipFill>
            <a:blip r:embed="rId8"/>
            <a:stretch>
              <a:fillRect/>
            </a:stretch>
          </a:blipFill>
        </p:spPr>
        <p:txBody>
          <a:bodyPr/>
          <a:lstStyle/>
          <a:p>
            <a:endParaRPr lang="ar-SA" sz="1103"/>
          </a:p>
        </p:txBody>
      </p:sp>
      <p:sp>
        <p:nvSpPr>
          <p:cNvPr id="7" name="Freeform 7"/>
          <p:cNvSpPr/>
          <p:nvPr/>
        </p:nvSpPr>
        <p:spPr>
          <a:xfrm>
            <a:off x="4416444" y="4059347"/>
            <a:ext cx="697908" cy="688259"/>
          </a:xfrm>
          <a:custGeom>
            <a:avLst/>
            <a:gdLst/>
            <a:ahLst/>
            <a:cxnLst/>
            <a:rect l="l" t="t" r="r" b="b"/>
            <a:pathLst>
              <a:path w="1138957" h="1123211">
                <a:moveTo>
                  <a:pt x="0" y="0"/>
                </a:moveTo>
                <a:lnTo>
                  <a:pt x="1138957" y="0"/>
                </a:lnTo>
                <a:lnTo>
                  <a:pt x="1138957" y="1123211"/>
                </a:lnTo>
                <a:lnTo>
                  <a:pt x="0" y="1123211"/>
                </a:lnTo>
                <a:lnTo>
                  <a:pt x="0" y="0"/>
                </a:lnTo>
                <a:close/>
              </a:path>
            </a:pathLst>
          </a:custGeom>
          <a:blipFill>
            <a:blip r:embed="rId9"/>
            <a:stretch>
              <a:fillRect/>
            </a:stretch>
          </a:blipFill>
        </p:spPr>
        <p:txBody>
          <a:bodyPr/>
          <a:lstStyle/>
          <a:p>
            <a:endParaRPr lang="ar-SA" sz="1103"/>
          </a:p>
        </p:txBody>
      </p:sp>
      <p:sp>
        <p:nvSpPr>
          <p:cNvPr id="8" name="Freeform 8"/>
          <p:cNvSpPr/>
          <p:nvPr/>
        </p:nvSpPr>
        <p:spPr>
          <a:xfrm rot="-74238">
            <a:off x="2216721" y="990291"/>
            <a:ext cx="1365529" cy="814196"/>
          </a:xfrm>
          <a:custGeom>
            <a:avLst/>
            <a:gdLst/>
            <a:ahLst/>
            <a:cxnLst/>
            <a:rect l="l" t="t" r="r" b="b"/>
            <a:pathLst>
              <a:path w="2228487" h="1328735">
                <a:moveTo>
                  <a:pt x="0" y="0"/>
                </a:moveTo>
                <a:lnTo>
                  <a:pt x="2228487" y="0"/>
                </a:lnTo>
                <a:lnTo>
                  <a:pt x="2228487" y="1328735"/>
                </a:lnTo>
                <a:lnTo>
                  <a:pt x="0" y="132873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ar-SA" sz="1103"/>
          </a:p>
        </p:txBody>
      </p:sp>
      <p:sp>
        <p:nvSpPr>
          <p:cNvPr id="9" name="Freeform 9"/>
          <p:cNvSpPr/>
          <p:nvPr/>
        </p:nvSpPr>
        <p:spPr>
          <a:xfrm>
            <a:off x="898007" y="484358"/>
            <a:ext cx="1979199" cy="1011865"/>
          </a:xfrm>
          <a:custGeom>
            <a:avLst/>
            <a:gdLst/>
            <a:ahLst/>
            <a:cxnLst/>
            <a:rect l="l" t="t" r="r" b="b"/>
            <a:pathLst>
              <a:path w="3229972" h="1651323">
                <a:moveTo>
                  <a:pt x="0" y="0"/>
                </a:moveTo>
                <a:lnTo>
                  <a:pt x="3229971" y="0"/>
                </a:lnTo>
                <a:lnTo>
                  <a:pt x="3229971" y="1651323"/>
                </a:lnTo>
                <a:lnTo>
                  <a:pt x="0" y="165132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ar-SA" sz="1103"/>
          </a:p>
        </p:txBody>
      </p:sp>
      <p:sp>
        <p:nvSpPr>
          <p:cNvPr id="10" name="Freeform 10"/>
          <p:cNvSpPr/>
          <p:nvPr/>
        </p:nvSpPr>
        <p:spPr>
          <a:xfrm>
            <a:off x="8007337" y="907613"/>
            <a:ext cx="1663029" cy="713024"/>
          </a:xfrm>
          <a:custGeom>
            <a:avLst/>
            <a:gdLst/>
            <a:ahLst/>
            <a:cxnLst/>
            <a:rect l="l" t="t" r="r" b="b"/>
            <a:pathLst>
              <a:path w="2713995" h="1163626">
                <a:moveTo>
                  <a:pt x="0" y="0"/>
                </a:moveTo>
                <a:lnTo>
                  <a:pt x="2713995" y="0"/>
                </a:lnTo>
                <a:lnTo>
                  <a:pt x="2713995" y="1163626"/>
                </a:lnTo>
                <a:lnTo>
                  <a:pt x="0" y="116362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ar-SA" sz="1103"/>
          </a:p>
        </p:txBody>
      </p:sp>
      <p:sp>
        <p:nvSpPr>
          <p:cNvPr id="11" name="Freeform 11"/>
          <p:cNvSpPr/>
          <p:nvPr/>
        </p:nvSpPr>
        <p:spPr>
          <a:xfrm>
            <a:off x="6538880" y="1264125"/>
            <a:ext cx="1282721" cy="521105"/>
          </a:xfrm>
          <a:custGeom>
            <a:avLst/>
            <a:gdLst/>
            <a:ahLst/>
            <a:cxnLst/>
            <a:rect l="l" t="t" r="r" b="b"/>
            <a:pathLst>
              <a:path w="2093348" h="850422">
                <a:moveTo>
                  <a:pt x="0" y="0"/>
                </a:moveTo>
                <a:lnTo>
                  <a:pt x="2093348" y="0"/>
                </a:lnTo>
                <a:lnTo>
                  <a:pt x="2093348" y="850422"/>
                </a:lnTo>
                <a:lnTo>
                  <a:pt x="0" y="85042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ar-SA" sz="1103"/>
          </a:p>
        </p:txBody>
      </p:sp>
      <p:sp>
        <p:nvSpPr>
          <p:cNvPr id="12" name="Freeform 12"/>
          <p:cNvSpPr/>
          <p:nvPr/>
        </p:nvSpPr>
        <p:spPr>
          <a:xfrm>
            <a:off x="9477535" y="306949"/>
            <a:ext cx="2441809" cy="1608541"/>
          </a:xfrm>
          <a:custGeom>
            <a:avLst/>
            <a:gdLst/>
            <a:ahLst/>
            <a:cxnLst/>
            <a:rect l="l" t="t" r="r" b="b"/>
            <a:pathLst>
              <a:path w="3984932" h="2625074">
                <a:moveTo>
                  <a:pt x="0" y="0"/>
                </a:moveTo>
                <a:lnTo>
                  <a:pt x="3984932" y="0"/>
                </a:lnTo>
                <a:lnTo>
                  <a:pt x="3984932" y="2625074"/>
                </a:lnTo>
                <a:lnTo>
                  <a:pt x="0" y="262507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ar-SA" sz="1103"/>
          </a:p>
        </p:txBody>
      </p:sp>
      <p:sp>
        <p:nvSpPr>
          <p:cNvPr id="13" name="Freeform 13"/>
          <p:cNvSpPr/>
          <p:nvPr/>
        </p:nvSpPr>
        <p:spPr>
          <a:xfrm>
            <a:off x="9363322" y="1785231"/>
            <a:ext cx="1575058" cy="2672702"/>
          </a:xfrm>
          <a:custGeom>
            <a:avLst/>
            <a:gdLst/>
            <a:ahLst/>
            <a:cxnLst/>
            <a:rect l="l" t="t" r="r" b="b"/>
            <a:pathLst>
              <a:path w="2570430" h="4361741">
                <a:moveTo>
                  <a:pt x="0" y="0"/>
                </a:moveTo>
                <a:lnTo>
                  <a:pt x="2570431" y="0"/>
                </a:lnTo>
                <a:lnTo>
                  <a:pt x="2570431" y="4361741"/>
                </a:lnTo>
                <a:lnTo>
                  <a:pt x="0" y="436174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ar-SA" sz="1103"/>
          </a:p>
        </p:txBody>
      </p:sp>
      <p:sp>
        <p:nvSpPr>
          <p:cNvPr id="14" name="Freeform 14"/>
          <p:cNvSpPr/>
          <p:nvPr/>
        </p:nvSpPr>
        <p:spPr>
          <a:xfrm>
            <a:off x="1862979" y="1785231"/>
            <a:ext cx="1179308" cy="2859600"/>
          </a:xfrm>
          <a:custGeom>
            <a:avLst/>
            <a:gdLst/>
            <a:ahLst/>
            <a:cxnLst/>
            <a:rect l="l" t="t" r="r" b="b"/>
            <a:pathLst>
              <a:path w="1924583" h="4666751">
                <a:moveTo>
                  <a:pt x="0" y="0"/>
                </a:moveTo>
                <a:lnTo>
                  <a:pt x="1924583" y="0"/>
                </a:lnTo>
                <a:lnTo>
                  <a:pt x="1924583" y="4666752"/>
                </a:lnTo>
                <a:lnTo>
                  <a:pt x="0" y="4666752"/>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ar-SA" sz="1103"/>
          </a:p>
        </p:txBody>
      </p:sp>
      <p:sp>
        <p:nvSpPr>
          <p:cNvPr id="23" name="مخطط انسيابي: رابط 22">
            <a:extLst>
              <a:ext uri="{FF2B5EF4-FFF2-40B4-BE49-F238E27FC236}">
                <a16:creationId xmlns:a16="http://schemas.microsoft.com/office/drawing/2014/main" id="{61C51E1A-66A0-260F-CAE2-C2CBA7A553A0}"/>
              </a:ext>
            </a:extLst>
          </p:cNvPr>
          <p:cNvSpPr/>
          <p:nvPr/>
        </p:nvSpPr>
        <p:spPr>
          <a:xfrm rot="1740855">
            <a:off x="-166543" y="5674081"/>
            <a:ext cx="6051864" cy="1330279"/>
          </a:xfrm>
          <a:prstGeom prst="flowChartConnector">
            <a:avLst/>
          </a:prstGeom>
          <a:solidFill>
            <a:srgbClr val="7CA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4" name="مخطط انسيابي: رابط 23">
            <a:extLst>
              <a:ext uri="{FF2B5EF4-FFF2-40B4-BE49-F238E27FC236}">
                <a16:creationId xmlns:a16="http://schemas.microsoft.com/office/drawing/2014/main" id="{3FB45CC1-8D7B-1CB5-52D6-D1C602C2831E}"/>
              </a:ext>
            </a:extLst>
          </p:cNvPr>
          <p:cNvSpPr/>
          <p:nvPr/>
        </p:nvSpPr>
        <p:spPr>
          <a:xfrm rot="19409553">
            <a:off x="4055054" y="5619217"/>
            <a:ext cx="6051864" cy="1330279"/>
          </a:xfrm>
          <a:prstGeom prst="flowChartConnector">
            <a:avLst/>
          </a:prstGeom>
          <a:solidFill>
            <a:srgbClr val="4B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grpId="0" nodeType="clickEffect">
                                  <p:stCondLst>
                                    <p:cond delay="0"/>
                                  </p:stCondLst>
                                  <p:childTnLst>
                                    <p:animMotion origin="layout" path="M -0.0136 0.01921 L -0.01983 0.03588 L 0.00312 0.06667 L 0.03301 0.09676 L 0.03429 0.12292 L 0.01006 0.15046 L -0.0313 0.20208 L -0.0398 0.24236 L -0.0153 0.2838 L 0.0782 0.4213 " pathEditMode="relative" ptsTypes="AAAAAAAAAA">
                                      <p:cBhvr>
                                        <p:cTn id="6" dur="4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صورة 7">
            <a:extLst>
              <a:ext uri="{FF2B5EF4-FFF2-40B4-BE49-F238E27FC236}">
                <a16:creationId xmlns:a16="http://schemas.microsoft.com/office/drawing/2014/main" id="{B13A0BB3-9ACB-7541-9C0D-6CA86CEBD7B3}"/>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rcRect l="498"/>
          <a:stretch/>
        </p:blipFill>
        <p:spPr>
          <a:xfrm>
            <a:off x="-318052" y="0"/>
            <a:ext cx="12513365" cy="6858000"/>
          </a:xfrm>
          <a:prstGeom prst="rect">
            <a:avLst/>
          </a:prstGeom>
        </p:spPr>
      </p:pic>
      <p:pic>
        <p:nvPicPr>
          <p:cNvPr id="7" name="صورة 6">
            <a:extLst>
              <a:ext uri="{FF2B5EF4-FFF2-40B4-BE49-F238E27FC236}">
                <a16:creationId xmlns:a16="http://schemas.microsoft.com/office/drawing/2014/main" id="{F2D96A77-1911-9C22-4A5C-4A7558471061}"/>
              </a:ext>
            </a:extLst>
          </p:cNvPr>
          <p:cNvPicPr>
            <a:picLocks noChangeAspect="1"/>
          </p:cNvPicPr>
          <p:nvPr/>
        </p:nvPicPr>
        <p:blipFill rotWithShape="1">
          <a:blip r:embed="rId4">
            <a:extLst>
              <a:ext uri="{28A0092B-C50C-407E-A947-70E740481C1C}">
                <a14:useLocalDpi xmlns:a14="http://schemas.microsoft.com/office/drawing/2010/main" val="0"/>
              </a:ext>
            </a:extLst>
          </a:blip>
          <a:srcRect l="498"/>
          <a:stretch/>
        </p:blipFill>
        <p:spPr>
          <a:xfrm>
            <a:off x="2057400" y="0"/>
            <a:ext cx="7127024" cy="6818878"/>
          </a:xfrm>
          <a:prstGeom prst="rect">
            <a:avLst/>
          </a:prstGeom>
        </p:spPr>
      </p:pic>
      <p:grpSp>
        <p:nvGrpSpPr>
          <p:cNvPr id="9" name="مجموعة 8">
            <a:extLst>
              <a:ext uri="{FF2B5EF4-FFF2-40B4-BE49-F238E27FC236}">
                <a16:creationId xmlns:a16="http://schemas.microsoft.com/office/drawing/2014/main" id="{798B5940-A3DD-5508-FF7C-7291977DB19E}"/>
              </a:ext>
            </a:extLst>
          </p:cNvPr>
          <p:cNvGrpSpPr/>
          <p:nvPr/>
        </p:nvGrpSpPr>
        <p:grpSpPr>
          <a:xfrm>
            <a:off x="2462754" y="3714239"/>
            <a:ext cx="603504" cy="603504"/>
            <a:chOff x="3123130" y="1414656"/>
            <a:chExt cx="1106323" cy="1089171"/>
          </a:xfrm>
        </p:grpSpPr>
        <p:sp>
          <p:nvSpPr>
            <p:cNvPr id="10" name="مخطط انسيابي: رابط 9">
              <a:extLst>
                <a:ext uri="{FF2B5EF4-FFF2-40B4-BE49-F238E27FC236}">
                  <a16:creationId xmlns:a16="http://schemas.microsoft.com/office/drawing/2014/main" id="{A786B067-4FAF-05EA-BB51-1BF7882CFC4D}"/>
                </a:ext>
              </a:extLst>
            </p:cNvPr>
            <p:cNvSpPr/>
            <p:nvPr/>
          </p:nvSpPr>
          <p:spPr>
            <a:xfrm>
              <a:off x="3123130" y="1414656"/>
              <a:ext cx="1106323" cy="1089171"/>
            </a:xfrm>
            <a:prstGeom prst="flowChartConnector">
              <a:avLst/>
            </a:prstGeom>
            <a:gradFill>
              <a:gsLst>
                <a:gs pos="14000">
                  <a:schemeClr val="accent4">
                    <a:lumMod val="60000"/>
                    <a:lumOff val="40000"/>
                  </a:schemeClr>
                </a:gs>
                <a:gs pos="60000">
                  <a:srgbClr val="F96000"/>
                </a:gs>
                <a:gs pos="49000">
                  <a:srgbClr val="FFC000"/>
                </a:gs>
                <a:gs pos="73000">
                  <a:srgbClr val="F20000"/>
                </a:gs>
                <a:gs pos="93000">
                  <a:srgbClr val="C00000"/>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BED64771-017A-2948-A7EA-A7364411A409}"/>
                </a:ext>
              </a:extLst>
            </p:cNvPr>
            <p:cNvGrpSpPr/>
            <p:nvPr/>
          </p:nvGrpSpPr>
          <p:grpSpPr>
            <a:xfrm>
              <a:off x="3320381" y="1640793"/>
              <a:ext cx="728972" cy="443725"/>
              <a:chOff x="4049486" y="5023304"/>
              <a:chExt cx="793101" cy="482761"/>
            </a:xfrm>
          </p:grpSpPr>
          <p:sp>
            <p:nvSpPr>
              <p:cNvPr id="12" name="مخطط انسيابي: رابط 11">
                <a:extLst>
                  <a:ext uri="{FF2B5EF4-FFF2-40B4-BE49-F238E27FC236}">
                    <a16:creationId xmlns:a16="http://schemas.microsoft.com/office/drawing/2014/main" id="{9ABF9842-C401-E43F-E4FA-241F5A65A619}"/>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B1826995-3B52-5AEA-0032-CE10F82AF6B6}"/>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8D99AB10-E3C4-C64C-6998-26D6E1DD5AED}"/>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A281172D-8231-C699-A26E-C94879E44386}"/>
                  </a:ext>
                </a:extLst>
              </p:cNvPr>
              <p:cNvSpPr/>
              <p:nvPr/>
            </p:nvSpPr>
            <p:spPr>
              <a:xfrm>
                <a:off x="4049486" y="5417660"/>
                <a:ext cx="190963" cy="8840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0205BF2D-B537-9063-3BC7-E0E1FB7F97A3}"/>
                  </a:ext>
                </a:extLst>
              </p:cNvPr>
              <p:cNvSpPr/>
              <p:nvPr/>
            </p:nvSpPr>
            <p:spPr>
              <a:xfrm>
                <a:off x="4597815" y="5394761"/>
                <a:ext cx="190963" cy="88405"/>
              </a:xfrm>
              <a:prstGeom prst="ellipse">
                <a:avLst/>
              </a:prstGeom>
              <a:solidFill>
                <a:schemeClr val="accent2">
                  <a:lumMod val="60000"/>
                  <a:lumOff val="40000"/>
                </a:schemeClr>
              </a:solidFill>
              <a:ln>
                <a:solidFill>
                  <a:schemeClr val="accent2">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0D73C662-D723-E0D3-4E33-05870C05BBA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14922892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71 0.00393 L 0.09973 0.0044 L 0.12792 0.00347 L 0.16999 -0.01759 L 0.21348 0.03634 L 0.2455 -0.02894 L 0.28842 -0.03125 L 0.31845 -0.03033 L 0.33885 0.03842 L 0.35274 0.03842 L 0.38178 0.00602 L 0.39254 -0.00579 L 0.41564 0.01227 L 0.44453 0.0118 L 0.52557 0.01134 " pathEditMode="relative" ptsTypes="AAAAAAAAAAAAAAA">
                                      <p:cBhvr>
                                        <p:cTn id="6" dur="3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49272"/>
        </a:solidFill>
        <a:effectLst/>
      </p:bgPr>
    </p:bg>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CFFCDA94-68BB-4888-A3AA-EC3F9832A6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67"/>
            <a:ext cx="11206163" cy="6861335"/>
          </a:xfrm>
          <a:prstGeom prst="rect">
            <a:avLst/>
          </a:prstGeom>
        </p:spPr>
      </p:pic>
      <p:sp>
        <p:nvSpPr>
          <p:cNvPr id="20" name="Freeform 5">
            <a:extLst>
              <a:ext uri="{FF2B5EF4-FFF2-40B4-BE49-F238E27FC236}">
                <a16:creationId xmlns:a16="http://schemas.microsoft.com/office/drawing/2014/main" id="{7137F5B7-0968-5607-57C7-78FD7F0224A5}"/>
              </a:ext>
            </a:extLst>
          </p:cNvPr>
          <p:cNvSpPr/>
          <p:nvPr/>
        </p:nvSpPr>
        <p:spPr>
          <a:xfrm flipH="1">
            <a:off x="2322064" y="2333754"/>
            <a:ext cx="1283576" cy="183754"/>
          </a:xfrm>
          <a:custGeom>
            <a:avLst/>
            <a:gdLst/>
            <a:ahLst/>
            <a:cxnLst/>
            <a:rect l="l" t="t" r="r" b="b"/>
            <a:pathLst>
              <a:path w="5247314" h="4114800">
                <a:moveTo>
                  <a:pt x="0" y="0"/>
                </a:moveTo>
                <a:lnTo>
                  <a:pt x="5247314" y="0"/>
                </a:lnTo>
                <a:lnTo>
                  <a:pt x="5247314"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2" t="-10" r="-73406" b="-452632"/>
            </a:stretch>
          </a:blipFill>
        </p:spPr>
        <p:txBody>
          <a:bodyPr/>
          <a:lstStyle/>
          <a:p>
            <a:endParaRPr lang="ar-SA"/>
          </a:p>
        </p:txBody>
      </p:sp>
      <p:grpSp>
        <p:nvGrpSpPr>
          <p:cNvPr id="6" name="مجموعة 5">
            <a:extLst>
              <a:ext uri="{FF2B5EF4-FFF2-40B4-BE49-F238E27FC236}">
                <a16:creationId xmlns:a16="http://schemas.microsoft.com/office/drawing/2014/main" id="{DA432D70-8427-F7A7-BD10-B9A6D1C7E152}"/>
              </a:ext>
            </a:extLst>
          </p:cNvPr>
          <p:cNvGrpSpPr/>
          <p:nvPr/>
        </p:nvGrpSpPr>
        <p:grpSpPr>
          <a:xfrm>
            <a:off x="3798546" y="3669971"/>
            <a:ext cx="764472" cy="765330"/>
            <a:chOff x="3524796" y="4668253"/>
            <a:chExt cx="1106323" cy="1089171"/>
          </a:xfrm>
        </p:grpSpPr>
        <p:sp>
          <p:nvSpPr>
            <p:cNvPr id="7" name="مخطط انسيابي: رابط 6">
              <a:extLst>
                <a:ext uri="{FF2B5EF4-FFF2-40B4-BE49-F238E27FC236}">
                  <a16:creationId xmlns:a16="http://schemas.microsoft.com/office/drawing/2014/main" id="{030E0D70-E31E-8069-106D-E70633152BE5}"/>
                </a:ext>
              </a:extLst>
            </p:cNvPr>
            <p:cNvSpPr/>
            <p:nvPr/>
          </p:nvSpPr>
          <p:spPr>
            <a:xfrm>
              <a:off x="3524796" y="4668253"/>
              <a:ext cx="1106323" cy="1089171"/>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sp>
          <p:nvSpPr>
            <p:cNvPr id="8" name="مخطط انسيابي: رابط 7">
              <a:extLst>
                <a:ext uri="{FF2B5EF4-FFF2-40B4-BE49-F238E27FC236}">
                  <a16:creationId xmlns:a16="http://schemas.microsoft.com/office/drawing/2014/main" id="{58B85B89-1522-8B1A-2729-C5DE2C79C008}"/>
                </a:ext>
              </a:extLst>
            </p:cNvPr>
            <p:cNvSpPr/>
            <p:nvPr/>
          </p:nvSpPr>
          <p:spPr>
            <a:xfrm>
              <a:off x="3722048" y="4899809"/>
              <a:ext cx="274436" cy="29474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مخطط انسيابي: رابط 8">
              <a:extLst>
                <a:ext uri="{FF2B5EF4-FFF2-40B4-BE49-F238E27FC236}">
                  <a16:creationId xmlns:a16="http://schemas.microsoft.com/office/drawing/2014/main" id="{A9D1D1C1-17D8-F648-2E85-D5D2F2853342}"/>
                </a:ext>
              </a:extLst>
            </p:cNvPr>
            <p:cNvSpPr/>
            <p:nvPr/>
          </p:nvSpPr>
          <p:spPr>
            <a:xfrm flipH="1">
              <a:off x="3800097" y="4949733"/>
              <a:ext cx="162192" cy="191344"/>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مخطط انسيابي: رابط 9">
              <a:extLst>
                <a:ext uri="{FF2B5EF4-FFF2-40B4-BE49-F238E27FC236}">
                  <a16:creationId xmlns:a16="http://schemas.microsoft.com/office/drawing/2014/main" id="{FD403858-0E77-D7D2-BBD6-886D87DA0CCA}"/>
                </a:ext>
              </a:extLst>
            </p:cNvPr>
            <p:cNvSpPr/>
            <p:nvPr/>
          </p:nvSpPr>
          <p:spPr>
            <a:xfrm>
              <a:off x="4176583" y="4894390"/>
              <a:ext cx="274436" cy="29474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 name="مخطط انسيابي: رابط 10">
              <a:extLst>
                <a:ext uri="{FF2B5EF4-FFF2-40B4-BE49-F238E27FC236}">
                  <a16:creationId xmlns:a16="http://schemas.microsoft.com/office/drawing/2014/main" id="{505302F9-788C-4922-1C08-5FB0ECBFC8C6}"/>
                </a:ext>
              </a:extLst>
            </p:cNvPr>
            <p:cNvSpPr/>
            <p:nvPr/>
          </p:nvSpPr>
          <p:spPr>
            <a:xfrm flipH="1">
              <a:off x="4225601" y="4944878"/>
              <a:ext cx="162192" cy="191344"/>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شكل بيضاوي 11">
              <a:extLst>
                <a:ext uri="{FF2B5EF4-FFF2-40B4-BE49-F238E27FC236}">
                  <a16:creationId xmlns:a16="http://schemas.microsoft.com/office/drawing/2014/main" id="{624B1713-C766-4BA3-4C40-12EBC3DD84CD}"/>
                </a:ext>
              </a:extLst>
            </p:cNvPr>
            <p:cNvSpPr/>
            <p:nvPr/>
          </p:nvSpPr>
          <p:spPr>
            <a:xfrm>
              <a:off x="4226039" y="5235811"/>
              <a:ext cx="175522" cy="81257"/>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شكل بيضاوي 12">
              <a:extLst>
                <a:ext uri="{FF2B5EF4-FFF2-40B4-BE49-F238E27FC236}">
                  <a16:creationId xmlns:a16="http://schemas.microsoft.com/office/drawing/2014/main" id="{F71CE6D3-8AE8-51AC-1DC7-564C3B62E4BC}"/>
                </a:ext>
              </a:extLst>
            </p:cNvPr>
            <p:cNvSpPr/>
            <p:nvPr/>
          </p:nvSpPr>
          <p:spPr>
            <a:xfrm>
              <a:off x="3722048" y="5256859"/>
              <a:ext cx="175522" cy="81257"/>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8" name="Freeform 6">
            <a:extLst>
              <a:ext uri="{FF2B5EF4-FFF2-40B4-BE49-F238E27FC236}">
                <a16:creationId xmlns:a16="http://schemas.microsoft.com/office/drawing/2014/main" id="{6BB77E22-BB77-0E6B-0429-91CE6719A80F}"/>
              </a:ext>
            </a:extLst>
          </p:cNvPr>
          <p:cNvSpPr/>
          <p:nvPr/>
        </p:nvSpPr>
        <p:spPr>
          <a:xfrm>
            <a:off x="2296454" y="2139855"/>
            <a:ext cx="220037" cy="249926"/>
          </a:xfrm>
          <a:custGeom>
            <a:avLst/>
            <a:gdLst/>
            <a:ahLst/>
            <a:cxnLst/>
            <a:rect l="l" t="t" r="r" b="b"/>
            <a:pathLst>
              <a:path w="4440337" h="4723763">
                <a:moveTo>
                  <a:pt x="0" y="0"/>
                </a:moveTo>
                <a:lnTo>
                  <a:pt x="4440337" y="0"/>
                </a:lnTo>
                <a:lnTo>
                  <a:pt x="4440337" y="4723763"/>
                </a:lnTo>
                <a:lnTo>
                  <a:pt x="0" y="4723763"/>
                </a:lnTo>
                <a:lnTo>
                  <a:pt x="0" y="0"/>
                </a:lnTo>
                <a:close/>
              </a:path>
            </a:pathLst>
          </a:custGeom>
          <a:blipFill>
            <a:blip r:embed="rId6"/>
            <a:stretch>
              <a:fillRect/>
            </a:stretch>
          </a:blipFill>
        </p:spPr>
        <p:txBody>
          <a:bodyPr/>
          <a:lstStyle/>
          <a:p>
            <a:endParaRPr lang="ar-SA"/>
          </a:p>
        </p:txBody>
      </p:sp>
      <p:sp>
        <p:nvSpPr>
          <p:cNvPr id="21" name="مثلث متساوي الساقين 20">
            <a:extLst>
              <a:ext uri="{FF2B5EF4-FFF2-40B4-BE49-F238E27FC236}">
                <a16:creationId xmlns:a16="http://schemas.microsoft.com/office/drawing/2014/main" id="{B7B79B53-E9EB-F1AB-D045-3AE5E87ACD88}"/>
              </a:ext>
            </a:extLst>
          </p:cNvPr>
          <p:cNvSpPr/>
          <p:nvPr/>
        </p:nvSpPr>
        <p:spPr>
          <a:xfrm>
            <a:off x="2997418" y="2590800"/>
            <a:ext cx="271562" cy="274320"/>
          </a:xfrm>
          <a:prstGeom prst="triangle">
            <a:avLst/>
          </a:prstGeom>
          <a:solidFill>
            <a:srgbClr val="994425"/>
          </a:solid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mc:AlternateContent xmlns:mc="http://schemas.openxmlformats.org/markup-compatibility/2006" xmlns:p14="http://schemas.microsoft.com/office/powerpoint/2010/main">
        <mc:Choice Requires="p14">
          <p:contentPart p14:bwMode="auto" r:id="rId7">
            <p14:nvContentPartPr>
              <p14:cNvPr id="23" name="حبر 22">
                <a:extLst>
                  <a:ext uri="{FF2B5EF4-FFF2-40B4-BE49-F238E27FC236}">
                    <a16:creationId xmlns:a16="http://schemas.microsoft.com/office/drawing/2014/main" id="{F6989CAB-2406-6B2A-757B-917A62975F7A}"/>
                  </a:ext>
                </a:extLst>
              </p14:cNvPr>
              <p14:cNvContentPartPr/>
              <p14:nvPr/>
            </p14:nvContentPartPr>
            <p14:xfrm>
              <a:off x="2330670" y="2486490"/>
              <a:ext cx="205920" cy="52560"/>
            </p14:xfrm>
          </p:contentPart>
        </mc:Choice>
        <mc:Fallback xmlns="">
          <p:pic>
            <p:nvPicPr>
              <p:cNvPr id="23" name="حبر 22">
                <a:extLst>
                  <a:ext uri="{FF2B5EF4-FFF2-40B4-BE49-F238E27FC236}">
                    <a16:creationId xmlns:a16="http://schemas.microsoft.com/office/drawing/2014/main" id="{F6989CAB-2406-6B2A-757B-917A62975F7A}"/>
                  </a:ext>
                </a:extLst>
              </p:cNvPr>
              <p:cNvPicPr/>
              <p:nvPr/>
            </p:nvPicPr>
            <p:blipFill>
              <a:blip r:embed="rId8"/>
              <a:stretch>
                <a:fillRect/>
              </a:stretch>
            </p:blipFill>
            <p:spPr>
              <a:xfrm>
                <a:off x="2312670" y="2468366"/>
                <a:ext cx="241560" cy="88446"/>
              </a:xfrm>
              <a:prstGeom prst="rect">
                <a:avLst/>
              </a:prstGeom>
            </p:spPr>
          </p:pic>
        </mc:Fallback>
      </mc:AlternateContent>
      <p:grpSp>
        <p:nvGrpSpPr>
          <p:cNvPr id="34" name="مجموعة 33">
            <a:extLst>
              <a:ext uri="{FF2B5EF4-FFF2-40B4-BE49-F238E27FC236}">
                <a16:creationId xmlns:a16="http://schemas.microsoft.com/office/drawing/2014/main" id="{E76B5956-F0D0-510A-46F6-A08B8CDAE648}"/>
              </a:ext>
            </a:extLst>
          </p:cNvPr>
          <p:cNvGrpSpPr/>
          <p:nvPr/>
        </p:nvGrpSpPr>
        <p:grpSpPr>
          <a:xfrm>
            <a:off x="7829213" y="5486400"/>
            <a:ext cx="1180928" cy="1076874"/>
            <a:chOff x="5438263" y="2568519"/>
            <a:chExt cx="1106323" cy="1089171"/>
          </a:xfrm>
        </p:grpSpPr>
        <p:sp>
          <p:nvSpPr>
            <p:cNvPr id="35" name="مخطط انسيابي: رابط 34">
              <a:extLst>
                <a:ext uri="{FF2B5EF4-FFF2-40B4-BE49-F238E27FC236}">
                  <a16:creationId xmlns:a16="http://schemas.microsoft.com/office/drawing/2014/main" id="{B504F058-F70E-A974-0170-1A09EA537D5F}"/>
                </a:ext>
              </a:extLst>
            </p:cNvPr>
            <p:cNvSpPr/>
            <p:nvPr/>
          </p:nvSpPr>
          <p:spPr>
            <a:xfrm>
              <a:off x="5438263" y="2568519"/>
              <a:ext cx="1106323" cy="1089171"/>
            </a:xfrm>
            <a:prstGeom prst="flowChartConnector">
              <a:avLst/>
            </a:prstGeom>
            <a:solidFill>
              <a:srgbClr val="F56565"/>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sp>
          <p:nvSpPr>
            <p:cNvPr id="36" name="مخطط انسيابي: رابط 35">
              <a:extLst>
                <a:ext uri="{FF2B5EF4-FFF2-40B4-BE49-F238E27FC236}">
                  <a16:creationId xmlns:a16="http://schemas.microsoft.com/office/drawing/2014/main" id="{FEE621A3-42C9-4342-B5EE-E468993532AD}"/>
                </a:ext>
              </a:extLst>
            </p:cNvPr>
            <p:cNvSpPr/>
            <p:nvPr/>
          </p:nvSpPr>
          <p:spPr>
            <a:xfrm>
              <a:off x="5635515" y="2800075"/>
              <a:ext cx="274436" cy="29474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مخطط انسيابي: رابط 36">
              <a:extLst>
                <a:ext uri="{FF2B5EF4-FFF2-40B4-BE49-F238E27FC236}">
                  <a16:creationId xmlns:a16="http://schemas.microsoft.com/office/drawing/2014/main" id="{EA964C03-9491-6C27-967C-2C3C7AEAEA47}"/>
                </a:ext>
              </a:extLst>
            </p:cNvPr>
            <p:cNvSpPr/>
            <p:nvPr/>
          </p:nvSpPr>
          <p:spPr>
            <a:xfrm flipH="1">
              <a:off x="5713564" y="2849999"/>
              <a:ext cx="162192" cy="191344"/>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8" name="مخطط انسيابي: رابط 37">
              <a:extLst>
                <a:ext uri="{FF2B5EF4-FFF2-40B4-BE49-F238E27FC236}">
                  <a16:creationId xmlns:a16="http://schemas.microsoft.com/office/drawing/2014/main" id="{D5336FA6-1ADD-55DE-375D-2ABE08D3EACE}"/>
                </a:ext>
              </a:extLst>
            </p:cNvPr>
            <p:cNvSpPr/>
            <p:nvPr/>
          </p:nvSpPr>
          <p:spPr>
            <a:xfrm>
              <a:off x="6090050" y="2794656"/>
              <a:ext cx="274436" cy="29474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مخطط انسيابي: رابط 38">
              <a:extLst>
                <a:ext uri="{FF2B5EF4-FFF2-40B4-BE49-F238E27FC236}">
                  <a16:creationId xmlns:a16="http://schemas.microsoft.com/office/drawing/2014/main" id="{AD0524D1-097D-8CE9-474D-8CA7F512BBC7}"/>
                </a:ext>
              </a:extLst>
            </p:cNvPr>
            <p:cNvSpPr/>
            <p:nvPr/>
          </p:nvSpPr>
          <p:spPr>
            <a:xfrm flipH="1">
              <a:off x="6139068" y="2845144"/>
              <a:ext cx="162192" cy="191344"/>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0" name="شكل بيضاوي 39">
              <a:extLst>
                <a:ext uri="{FF2B5EF4-FFF2-40B4-BE49-F238E27FC236}">
                  <a16:creationId xmlns:a16="http://schemas.microsoft.com/office/drawing/2014/main" id="{737C2098-66E4-F731-CA0C-0EF16085C36F}"/>
                </a:ext>
              </a:extLst>
            </p:cNvPr>
            <p:cNvSpPr/>
            <p:nvPr/>
          </p:nvSpPr>
          <p:spPr>
            <a:xfrm>
              <a:off x="6139506" y="3136077"/>
              <a:ext cx="175522" cy="81257"/>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1" name="شكل بيضاوي 40">
              <a:extLst>
                <a:ext uri="{FF2B5EF4-FFF2-40B4-BE49-F238E27FC236}">
                  <a16:creationId xmlns:a16="http://schemas.microsoft.com/office/drawing/2014/main" id="{581E8549-4B7F-FA2D-709F-EA2431490D53}"/>
                </a:ext>
              </a:extLst>
            </p:cNvPr>
            <p:cNvSpPr/>
            <p:nvPr/>
          </p:nvSpPr>
          <p:spPr>
            <a:xfrm>
              <a:off x="5635515" y="3157125"/>
              <a:ext cx="175522" cy="81257"/>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2" name="مجموعة 41">
            <a:extLst>
              <a:ext uri="{FF2B5EF4-FFF2-40B4-BE49-F238E27FC236}">
                <a16:creationId xmlns:a16="http://schemas.microsoft.com/office/drawing/2014/main" id="{693BFE28-C0D9-82AC-AECA-A153835285EC}"/>
              </a:ext>
            </a:extLst>
          </p:cNvPr>
          <p:cNvGrpSpPr/>
          <p:nvPr/>
        </p:nvGrpSpPr>
        <p:grpSpPr>
          <a:xfrm>
            <a:off x="6545639" y="5311869"/>
            <a:ext cx="1283576" cy="1202548"/>
            <a:chOff x="6544586" y="3939702"/>
            <a:chExt cx="881793" cy="873063"/>
          </a:xfrm>
        </p:grpSpPr>
        <p:sp>
          <p:nvSpPr>
            <p:cNvPr id="43" name="Freeform 27">
              <a:extLst>
                <a:ext uri="{FF2B5EF4-FFF2-40B4-BE49-F238E27FC236}">
                  <a16:creationId xmlns:a16="http://schemas.microsoft.com/office/drawing/2014/main" id="{752887B7-2301-A933-1614-7808959B8EC0}"/>
                </a:ext>
              </a:extLst>
            </p:cNvPr>
            <p:cNvSpPr/>
            <p:nvPr/>
          </p:nvSpPr>
          <p:spPr>
            <a:xfrm>
              <a:off x="6544586" y="3939702"/>
              <a:ext cx="881793" cy="873063"/>
            </a:xfrm>
            <a:custGeom>
              <a:avLst/>
              <a:gdLst/>
              <a:ahLst/>
              <a:cxnLst/>
              <a:rect l="l" t="t" r="r" b="b"/>
              <a:pathLst>
                <a:path w="1221350" h="1198940">
                  <a:moveTo>
                    <a:pt x="0" y="0"/>
                  </a:moveTo>
                  <a:lnTo>
                    <a:pt x="1221350" y="0"/>
                  </a:lnTo>
                  <a:lnTo>
                    <a:pt x="1221350" y="1198940"/>
                  </a:lnTo>
                  <a:lnTo>
                    <a:pt x="0" y="1198940"/>
                  </a:lnTo>
                  <a:lnTo>
                    <a:pt x="0" y="0"/>
                  </a:lnTo>
                  <a:close/>
                </a:path>
              </a:pathLst>
            </a:custGeom>
            <a:blipFill>
              <a:blip r:embed="rId9"/>
              <a:stretch>
                <a:fillRect/>
              </a:stretch>
            </a:blipFill>
          </p:spPr>
          <p:txBody>
            <a:bodyPr/>
            <a:lstStyle/>
            <a:p>
              <a:endParaRPr lang="ar-SA"/>
            </a:p>
          </p:txBody>
        </p:sp>
        <p:sp>
          <p:nvSpPr>
            <p:cNvPr id="44" name="Freeform 28">
              <a:extLst>
                <a:ext uri="{FF2B5EF4-FFF2-40B4-BE49-F238E27FC236}">
                  <a16:creationId xmlns:a16="http://schemas.microsoft.com/office/drawing/2014/main" id="{400AC8E9-3C50-C199-F44A-F40B522357EA}"/>
                </a:ext>
              </a:extLst>
            </p:cNvPr>
            <p:cNvSpPr/>
            <p:nvPr/>
          </p:nvSpPr>
          <p:spPr>
            <a:xfrm>
              <a:off x="6623470" y="4376233"/>
              <a:ext cx="724023" cy="173342"/>
            </a:xfrm>
            <a:custGeom>
              <a:avLst/>
              <a:gdLst/>
              <a:ahLst/>
              <a:cxnLst/>
              <a:rect l="l" t="t" r="r" b="b"/>
              <a:pathLst>
                <a:path w="952120" h="217797">
                  <a:moveTo>
                    <a:pt x="0" y="0"/>
                  </a:moveTo>
                  <a:lnTo>
                    <a:pt x="952120" y="0"/>
                  </a:lnTo>
                  <a:lnTo>
                    <a:pt x="952120" y="217798"/>
                  </a:lnTo>
                  <a:lnTo>
                    <a:pt x="0" y="217798"/>
                  </a:lnTo>
                  <a:lnTo>
                    <a:pt x="0" y="0"/>
                  </a:lnTo>
                  <a:close/>
                </a:path>
              </a:pathLst>
            </a:custGeom>
            <a:blipFill>
              <a:blip r:embed="rId10"/>
              <a:stretch>
                <a:fillRect/>
              </a:stretch>
            </a:blipFill>
          </p:spPr>
          <p:txBody>
            <a:bodyPr/>
            <a:lstStyle/>
            <a:p>
              <a:endParaRPr lang="ar-SA"/>
            </a:p>
          </p:txBody>
        </p:sp>
      </p:grpSp>
      <p:sp>
        <p:nvSpPr>
          <p:cNvPr id="45" name="فقاعة الكلام: بيضاوية 44">
            <a:extLst>
              <a:ext uri="{FF2B5EF4-FFF2-40B4-BE49-F238E27FC236}">
                <a16:creationId xmlns:a16="http://schemas.microsoft.com/office/drawing/2014/main" id="{EBE09B88-96F1-DE05-3DC9-ED062868996A}"/>
              </a:ext>
            </a:extLst>
          </p:cNvPr>
          <p:cNvSpPr/>
          <p:nvPr/>
        </p:nvSpPr>
        <p:spPr>
          <a:xfrm flipH="1">
            <a:off x="5603080" y="4533089"/>
            <a:ext cx="1683287" cy="729923"/>
          </a:xfrm>
          <a:prstGeom prst="wedgeEllipse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6" name="فقاعة الكلام: بيضاوية 45">
            <a:extLst>
              <a:ext uri="{FF2B5EF4-FFF2-40B4-BE49-F238E27FC236}">
                <a16:creationId xmlns:a16="http://schemas.microsoft.com/office/drawing/2014/main" id="{3BA356F8-ECB6-1783-2C8B-B433BC58D447}"/>
              </a:ext>
            </a:extLst>
          </p:cNvPr>
          <p:cNvSpPr/>
          <p:nvPr/>
        </p:nvSpPr>
        <p:spPr>
          <a:xfrm>
            <a:off x="8039766" y="4687019"/>
            <a:ext cx="1680315" cy="658565"/>
          </a:xfrm>
          <a:prstGeom prst="wedgeEllipse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7" name="مربع نص 46">
            <a:extLst>
              <a:ext uri="{FF2B5EF4-FFF2-40B4-BE49-F238E27FC236}">
                <a16:creationId xmlns:a16="http://schemas.microsoft.com/office/drawing/2014/main" id="{F176B6C0-92D5-90C6-CE1D-939D096E95ED}"/>
              </a:ext>
            </a:extLst>
          </p:cNvPr>
          <p:cNvSpPr txBox="1"/>
          <p:nvPr/>
        </p:nvSpPr>
        <p:spPr>
          <a:xfrm>
            <a:off x="5817302" y="4584774"/>
            <a:ext cx="1680316" cy="584775"/>
          </a:xfrm>
          <a:prstGeom prst="rect">
            <a:avLst/>
          </a:prstGeom>
          <a:noFill/>
        </p:spPr>
        <p:txBody>
          <a:bodyPr wrap="square" rtlCol="1">
            <a:spAutoFit/>
          </a:bodyPr>
          <a:lstStyle/>
          <a:p>
            <a:r>
              <a:rPr lang="en-US" sz="1600" dirty="0"/>
              <a:t>Did you hear about it?! </a:t>
            </a:r>
          </a:p>
        </p:txBody>
      </p:sp>
      <p:sp>
        <p:nvSpPr>
          <p:cNvPr id="48" name="مربع نص 47">
            <a:extLst>
              <a:ext uri="{FF2B5EF4-FFF2-40B4-BE49-F238E27FC236}">
                <a16:creationId xmlns:a16="http://schemas.microsoft.com/office/drawing/2014/main" id="{52877263-B03C-4BB4-A413-3F368C451CF2}"/>
              </a:ext>
            </a:extLst>
          </p:cNvPr>
          <p:cNvSpPr txBox="1"/>
          <p:nvPr/>
        </p:nvSpPr>
        <p:spPr>
          <a:xfrm>
            <a:off x="8209643" y="4723913"/>
            <a:ext cx="1680315" cy="584775"/>
          </a:xfrm>
          <a:prstGeom prst="rect">
            <a:avLst/>
          </a:prstGeom>
          <a:noFill/>
        </p:spPr>
        <p:txBody>
          <a:bodyPr wrap="square" rtlCol="1">
            <a:spAutoFit/>
          </a:bodyPr>
          <a:lstStyle/>
          <a:p>
            <a:r>
              <a:rPr lang="en-US" sz="1600" dirty="0"/>
              <a:t>The “4 seasons world” !?</a:t>
            </a:r>
            <a:endParaRPr lang="ar-SA" sz="1600" dirty="0"/>
          </a:p>
        </p:txBody>
      </p:sp>
      <p:grpSp>
        <p:nvGrpSpPr>
          <p:cNvPr id="50" name="مجموعة 49">
            <a:extLst>
              <a:ext uri="{FF2B5EF4-FFF2-40B4-BE49-F238E27FC236}">
                <a16:creationId xmlns:a16="http://schemas.microsoft.com/office/drawing/2014/main" id="{2DAA3E4A-13BC-1164-107F-721DD8BBEAB4}"/>
              </a:ext>
            </a:extLst>
          </p:cNvPr>
          <p:cNvGrpSpPr/>
          <p:nvPr/>
        </p:nvGrpSpPr>
        <p:grpSpPr>
          <a:xfrm>
            <a:off x="6831873" y="5543133"/>
            <a:ext cx="728971" cy="300165"/>
            <a:chOff x="4049486" y="5023304"/>
            <a:chExt cx="793101" cy="326571"/>
          </a:xfrm>
        </p:grpSpPr>
        <p:sp>
          <p:nvSpPr>
            <p:cNvPr id="51" name="مخطط انسيابي: رابط 50">
              <a:extLst>
                <a:ext uri="{FF2B5EF4-FFF2-40B4-BE49-F238E27FC236}">
                  <a16:creationId xmlns:a16="http://schemas.microsoft.com/office/drawing/2014/main" id="{AF8D6E26-6A3D-8163-5837-9850570D617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52" name="مخطط انسيابي: رابط 51">
              <a:extLst>
                <a:ext uri="{FF2B5EF4-FFF2-40B4-BE49-F238E27FC236}">
                  <a16:creationId xmlns:a16="http://schemas.microsoft.com/office/drawing/2014/main" id="{93BD3395-A1D8-EA1C-5EAA-80F216C26AB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53" name="مخطط انسيابي: رابط 52">
              <a:extLst>
                <a:ext uri="{FF2B5EF4-FFF2-40B4-BE49-F238E27FC236}">
                  <a16:creationId xmlns:a16="http://schemas.microsoft.com/office/drawing/2014/main" id="{ABF348EC-1FB3-DC71-0ACA-A4DE8E4E2BAF}"/>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54" name="مخطط انسيابي: رابط 53">
              <a:extLst>
                <a:ext uri="{FF2B5EF4-FFF2-40B4-BE49-F238E27FC236}">
                  <a16:creationId xmlns:a16="http://schemas.microsoft.com/office/drawing/2014/main" id="{FF8278A5-D274-7E14-7296-2BC19E4C8A39}"/>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Tree>
    <p:extLst>
      <p:ext uri="{BB962C8B-B14F-4D97-AF65-F5344CB8AC3E}">
        <p14:creationId xmlns:p14="http://schemas.microsoft.com/office/powerpoint/2010/main" val="1855830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156 0.02593 L -0.00156 0.02593 C -0.00482 0.02732 -0.00793 0.02917 -0.01119 0.03033 C -0.01374 0.03148 -0.01913 0.0331 -0.01913 0.0331 C -0.02338 0.03681 -0.01913 0.03357 -0.02479 0.03588 C -0.02593 0.03634 -0.02692 0.03727 -0.02805 0.03773 C -0.0289 0.0382 -0.02961 0.03843 -0.03032 0.03866 C -0.03202 0.03959 -0.03542 0.04144 -0.03542 0.04144 C -0.03967 0.04838 -0.03471 0.04121 -0.03882 0.04514 L -0.04108 0.04884 L -0.03712 0.07824 L -0.01289 0.08935 L -0.00326 0.12523 L -0.05001 0.18426 " pathEditMode="relative" ptsTypes="AAAAAAAAAAAAAA">
                                      <p:cBhvr>
                                        <p:cTn id="6" dur="3000" fill="hold"/>
                                        <p:tgtEl>
                                          <p:spTgt spid="6"/>
                                        </p:tgtEl>
                                        <p:attrNameLst>
                                          <p:attrName>ppt_x</p:attrName>
                                          <p:attrName>ppt_y</p:attrName>
                                        </p:attrNameLst>
                                      </p:cBhvr>
                                    </p:animMotion>
                                  </p:childTnLst>
                                </p:cTn>
                              </p:par>
                              <p:par>
                                <p:cTn id="7" presetID="26" presetClass="emph" presetSubtype="0" fill="hold" nodeType="withEffect">
                                  <p:stCondLst>
                                    <p:cond delay="0"/>
                                  </p:stCondLst>
                                  <p:childTnLst>
                                    <p:animEffect transition="out" filter="fade">
                                      <p:cBhvr>
                                        <p:cTn id="8" dur="4000" tmFilter="0, 0; .2, .5; .8, .5; 1, 0"/>
                                        <p:tgtEl>
                                          <p:spTgt spid="42"/>
                                        </p:tgtEl>
                                      </p:cBhvr>
                                    </p:animEffect>
                                    <p:animScale>
                                      <p:cBhvr>
                                        <p:cTn id="9" dur="2000" autoRev="1" fill="hold"/>
                                        <p:tgtEl>
                                          <p:spTgt spid="42"/>
                                        </p:tgtEl>
                                      </p:cBhvr>
                                      <p:by x="105000" y="105000"/>
                                    </p:animScale>
                                  </p:childTnLst>
                                </p:cTn>
                              </p:par>
                              <p:par>
                                <p:cTn id="10" presetID="26" presetClass="emph" presetSubtype="0" fill="hold" nodeType="withEffect">
                                  <p:stCondLst>
                                    <p:cond delay="0"/>
                                  </p:stCondLst>
                                  <p:childTnLst>
                                    <p:animEffect transition="out" filter="fade">
                                      <p:cBhvr>
                                        <p:cTn id="11" dur="4000" tmFilter="0, 0; .2, .5; .8, .5; 1, 0"/>
                                        <p:tgtEl>
                                          <p:spTgt spid="34"/>
                                        </p:tgtEl>
                                      </p:cBhvr>
                                    </p:animEffect>
                                    <p:animScale>
                                      <p:cBhvr>
                                        <p:cTn id="12" dur="2000" autoRev="1" fill="hold"/>
                                        <p:tgtEl>
                                          <p:spTgt spid="34"/>
                                        </p:tgtEl>
                                      </p:cBhvr>
                                      <p:by x="105000" y="105000"/>
                                    </p:animScale>
                                  </p:childTnLst>
                                </p:cTn>
                              </p:par>
                              <p:par>
                                <p:cTn id="13" presetID="15" presetClass="emph" presetSubtype="0" grpId="0" nodeType="withEffect">
                                  <p:stCondLst>
                                    <p:cond delay="0"/>
                                  </p:stCondLst>
                                  <p:iterate type="lt">
                                    <p:tmAbs val="25"/>
                                  </p:iterate>
                                  <p:childTnLst>
                                    <p:set>
                                      <p:cBhvr override="childStyle">
                                        <p:cTn id="14" dur="indefinite"/>
                                        <p:tgtEl>
                                          <p:spTgt spid="47"/>
                                        </p:tgtEl>
                                        <p:attrNameLst>
                                          <p:attrName>style.fontWeight</p:attrName>
                                        </p:attrNameLst>
                                      </p:cBhvr>
                                      <p:to>
                                        <p:strVal val="bold"/>
                                      </p:to>
                                    </p:set>
                                  </p:childTnLst>
                                </p:cTn>
                              </p:par>
                              <p:par>
                                <p:cTn id="15" presetID="15" presetClass="emph" presetSubtype="0" grpId="0" nodeType="withEffect">
                                  <p:stCondLst>
                                    <p:cond delay="1000"/>
                                  </p:stCondLst>
                                  <p:iterate type="lt">
                                    <p:tmAbs val="0"/>
                                  </p:iterate>
                                  <p:childTnLst>
                                    <p:set>
                                      <p:cBhvr override="childStyle">
                                        <p:cTn id="16" dur="indefinite"/>
                                        <p:tgtEl>
                                          <p:spTgt spid="48"/>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48" grpId="0"/>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8688456B-00F3-41D1-44D0-8163A8A41415}"/>
              </a:ext>
            </a:extLst>
          </p:cNvPr>
          <p:cNvPicPr>
            <a:picLocks noChangeAspect="1"/>
          </p:cNvPicPr>
          <p:nvPr/>
        </p:nvPicPr>
        <p:blipFill>
          <a:blip r:embed="rId4">
            <a:extLst>
              <a:ext uri="{BEBA8EAE-BF5A-486C-A8C5-ECC9F3942E4B}">
                <a14:imgProps xmlns:a14="http://schemas.microsoft.com/office/drawing/2010/main">
                  <a14:imgLayer r:embed="rId5">
                    <a14:imgEffect>
                      <a14:artisticBlur/>
                    </a14:imgEffect>
                  </a14:imgLayer>
                </a14:imgProps>
              </a:ext>
              <a:ext uri="{28A0092B-C50C-407E-A947-70E740481C1C}">
                <a14:useLocalDpi xmlns:a14="http://schemas.microsoft.com/office/drawing/2010/main" val="0"/>
              </a:ext>
            </a:extLst>
          </a:blip>
          <a:stretch>
            <a:fillRect/>
          </a:stretch>
        </p:blipFill>
        <p:spPr>
          <a:xfrm>
            <a:off x="0" y="0"/>
            <a:ext cx="12185374" cy="6858000"/>
          </a:xfrm>
          <a:prstGeom prst="rect">
            <a:avLst/>
          </a:prstGeom>
        </p:spPr>
      </p:pic>
      <p:pic>
        <p:nvPicPr>
          <p:cNvPr id="16" name="WhatsApp Video خريف">
            <a:hlinkClick r:id="" action="ppaction://media"/>
            <a:extLst>
              <a:ext uri="{FF2B5EF4-FFF2-40B4-BE49-F238E27FC236}">
                <a16:creationId xmlns:a16="http://schemas.microsoft.com/office/drawing/2014/main" id="{79BFB0B3-A07A-E84C-AC12-3F5200D762DA}"/>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492648" y="112889"/>
            <a:ext cx="6745111" cy="6745111"/>
          </a:xfrm>
          <a:prstGeom prst="rect">
            <a:avLst/>
          </a:prstGeom>
        </p:spPr>
      </p:pic>
      <p:grpSp>
        <p:nvGrpSpPr>
          <p:cNvPr id="7" name="مجموعة 6">
            <a:extLst>
              <a:ext uri="{FF2B5EF4-FFF2-40B4-BE49-F238E27FC236}">
                <a16:creationId xmlns:a16="http://schemas.microsoft.com/office/drawing/2014/main" id="{343CE067-565A-1B2B-A72C-EF7FFD388B23}"/>
              </a:ext>
            </a:extLst>
          </p:cNvPr>
          <p:cNvGrpSpPr/>
          <p:nvPr/>
        </p:nvGrpSpPr>
        <p:grpSpPr>
          <a:xfrm>
            <a:off x="2575035" y="4487916"/>
            <a:ext cx="603504" cy="607523"/>
            <a:chOff x="2544944" y="763570"/>
            <a:chExt cx="1106323" cy="1089171"/>
          </a:xfrm>
        </p:grpSpPr>
        <p:sp>
          <p:nvSpPr>
            <p:cNvPr id="8" name="مخطط انسيابي: رابط 7">
              <a:extLst>
                <a:ext uri="{FF2B5EF4-FFF2-40B4-BE49-F238E27FC236}">
                  <a16:creationId xmlns:a16="http://schemas.microsoft.com/office/drawing/2014/main" id="{A6181F8A-40E2-B621-A01D-24E0224427C5}"/>
                </a:ext>
              </a:extLst>
            </p:cNvPr>
            <p:cNvSpPr/>
            <p:nvPr/>
          </p:nvSpPr>
          <p:spPr>
            <a:xfrm>
              <a:off x="2544944" y="763570"/>
              <a:ext cx="1106323" cy="1089171"/>
            </a:xfrm>
            <a:prstGeom prst="flowChartConnector">
              <a:avLst/>
            </a:prstGeom>
            <a:gradFill>
              <a:gsLst>
                <a:gs pos="14000">
                  <a:srgbClr val="F2B800">
                    <a:alpha val="81000"/>
                  </a:srgbClr>
                </a:gs>
                <a:gs pos="58000">
                  <a:srgbClr val="F2B800"/>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9" name="مجموعة 8">
              <a:extLst>
                <a:ext uri="{FF2B5EF4-FFF2-40B4-BE49-F238E27FC236}">
                  <a16:creationId xmlns:a16="http://schemas.microsoft.com/office/drawing/2014/main" id="{2E7251A7-8CBF-D987-103D-6AA2A4478233}"/>
                </a:ext>
              </a:extLst>
            </p:cNvPr>
            <p:cNvGrpSpPr/>
            <p:nvPr/>
          </p:nvGrpSpPr>
          <p:grpSpPr>
            <a:xfrm>
              <a:off x="2742195" y="989707"/>
              <a:ext cx="728972" cy="443725"/>
              <a:chOff x="4049486" y="5023304"/>
              <a:chExt cx="793101" cy="482761"/>
            </a:xfrm>
          </p:grpSpPr>
          <p:sp>
            <p:nvSpPr>
              <p:cNvPr id="10" name="مخطط انسيابي: رابط 9">
                <a:extLst>
                  <a:ext uri="{FF2B5EF4-FFF2-40B4-BE49-F238E27FC236}">
                    <a16:creationId xmlns:a16="http://schemas.microsoft.com/office/drawing/2014/main" id="{34620751-B8BF-E946-9F31-64CB0C6B1D4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 name="مخطط انسيابي: رابط 10">
                <a:extLst>
                  <a:ext uri="{FF2B5EF4-FFF2-40B4-BE49-F238E27FC236}">
                    <a16:creationId xmlns:a16="http://schemas.microsoft.com/office/drawing/2014/main" id="{E027BE84-242B-FFBD-9483-A8CEA1382A06}"/>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مخطط انسيابي: رابط 11">
                <a:extLst>
                  <a:ext uri="{FF2B5EF4-FFF2-40B4-BE49-F238E27FC236}">
                    <a16:creationId xmlns:a16="http://schemas.microsoft.com/office/drawing/2014/main" id="{A2BE1127-EFDE-C006-9A5C-F382E20A8601}"/>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شكل بيضاوي 12">
                <a:extLst>
                  <a:ext uri="{FF2B5EF4-FFF2-40B4-BE49-F238E27FC236}">
                    <a16:creationId xmlns:a16="http://schemas.microsoft.com/office/drawing/2014/main" id="{9C37B777-3458-F749-89CC-E66D542421D8}"/>
                  </a:ext>
                </a:extLst>
              </p:cNvPr>
              <p:cNvSpPr/>
              <p:nvPr/>
            </p:nvSpPr>
            <p:spPr>
              <a:xfrm>
                <a:off x="4049486" y="5417660"/>
                <a:ext cx="190963" cy="8840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C339B1C7-938F-2E60-5055-D5DE14F8D162}"/>
                  </a:ext>
                </a:extLst>
              </p:cNvPr>
              <p:cNvSpPr/>
              <p:nvPr/>
            </p:nvSpPr>
            <p:spPr>
              <a:xfrm>
                <a:off x="4597815" y="5394761"/>
                <a:ext cx="190963" cy="8840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مخطط انسيابي: رابط 14">
                <a:extLst>
                  <a:ext uri="{FF2B5EF4-FFF2-40B4-BE49-F238E27FC236}">
                    <a16:creationId xmlns:a16="http://schemas.microsoft.com/office/drawing/2014/main" id="{A1908F26-A57A-DA15-026B-DDF7727822B4}"/>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206194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85 0.00556 L 0.068 0.00741 L 0.07452 -0.06481 L 0.09237 -0.09722 L 0.12509 -0.14907 L 0.15328 -0.14977 L 0.18884 -0.1463 L 0.22454 -0.2463 L 0.22567 -0.14792 L 0.30373 -0.14792 L 0.34339 -0.14745 L 0.3475 -0.10972 L 0.34651 0.04398 L 0.35813 0.01458 L 0.38292 -0.01065 L 0.39666 -0.03819 L 0.41366 -0.06967 L 0.45148 -0.08727 L 0.50007 -0.08773 " pathEditMode="relative" ptsTypes="AAAAAAAAAAAAAAAAAAA">
                                      <p:cBhvr>
                                        <p:cTn id="6" dur="3500" fill="hold"/>
                                        <p:tgtEl>
                                          <p:spTgt spid="7"/>
                                        </p:tgtEl>
                                        <p:attrNameLst>
                                          <p:attrName>ppt_x</p:attrName>
                                          <p:attrName>ppt_y</p:attrName>
                                        </p:attrNameLst>
                                      </p:cBhvr>
                                    </p:animMotion>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50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16"/>
                </p:tgtEl>
              </p:cMediaNode>
            </p:video>
            <p:seq concurrent="1" nextAc="seek">
              <p:cTn id="12" restart="whenNotActive" fill="hold" evtFilter="cancelBubble" nodeType="interactiveSeq">
                <p:stCondLst>
                  <p:cond evt="onClick" delay="0">
                    <p:tgtEl>
                      <p:spTgt spid="16"/>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2F40E1A6-FDDA-9377-82DB-7F22B3D97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pic>
        <p:nvPicPr>
          <p:cNvPr id="5" name="صورة 4">
            <a:extLst>
              <a:ext uri="{FF2B5EF4-FFF2-40B4-BE49-F238E27FC236}">
                <a16:creationId xmlns:a16="http://schemas.microsoft.com/office/drawing/2014/main" id="{DC24A59D-1203-A46E-460A-3CC9B02398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68" b="99141" l="1727" r="99864">
                        <a14:foregroundMark x1="11361" y1="46789" x2="5703" y2="30429"/>
                        <a14:foregroundMark x1="5703" y1="30429" x2="3476" y2="67362"/>
                        <a14:foregroundMark x1="3476" y1="67362" x2="7885" y2="76115"/>
                        <a14:foregroundMark x1="7885" y1="76115" x2="54988" y2="96237"/>
                        <a14:foregroundMark x1="54988" y1="96237" x2="93274" y2="81963"/>
                        <a14:foregroundMark x1="93274" y1="81963" x2="96364" y2="62004"/>
                        <a14:foregroundMark x1="42286" y1="76892" x2="9930" y2="94806"/>
                        <a14:foregroundMark x1="9930" y1="94806" x2="9384" y2="94601"/>
                        <a14:foregroundMark x1="8248" y1="34888" x2="6362" y2="27076"/>
                        <a14:foregroundMark x1="6362" y1="27076" x2="1795" y2="90225"/>
                        <a14:foregroundMark x1="1795" y1="90225" x2="5476" y2="94928"/>
                        <a14:foregroundMark x1="5476" y1="94928" x2="29698" y2="96605"/>
                        <a14:foregroundMark x1="10770" y1="50511" x2="4703" y2="20941"/>
                        <a14:foregroundMark x1="4703" y1="20941" x2="3908" y2="77178"/>
                        <a14:foregroundMark x1="83935" y1="20859" x2="78914" y2="24622"/>
                        <a14:foregroundMark x1="78914" y1="24622" x2="88821" y2="9816"/>
                        <a14:foregroundMark x1="88821" y1="9816" x2="88298" y2="18282"/>
                        <a14:foregroundMark x1="88298" y1="18282" x2="83254" y2="23558"/>
                        <a14:foregroundMark x1="95751" y1="4131" x2="78800" y2="2249"/>
                        <a14:foregroundMark x1="78800" y1="2249" x2="71643" y2="15501"/>
                        <a14:foregroundMark x1="71643" y1="15501" x2="69916" y2="22168"/>
                        <a14:foregroundMark x1="69916" y1="22168" x2="71529" y2="31288"/>
                        <a14:foregroundMark x1="71529" y1="31288" x2="76346" y2="34274"/>
                        <a14:foregroundMark x1="76346" y1="34274" x2="84685" y2="32393"/>
                        <a14:foregroundMark x1="84685" y1="32393" x2="97114" y2="22945"/>
                        <a14:foregroundMark x1="97114" y1="22945" x2="98523" y2="23108"/>
                        <a14:foregroundMark x1="76392" y1="7812" x2="80095" y2="2945"/>
                        <a14:foregroundMark x1="80095" y1="2945" x2="90434" y2="654"/>
                        <a14:foregroundMark x1="90434" y1="654" x2="95774" y2="2168"/>
                        <a14:foregroundMark x1="95774" y1="2168" x2="96705" y2="10920"/>
                        <a14:foregroundMark x1="98432" y1="49202" x2="99909" y2="43967"/>
                        <a14:foregroundMark x1="87412" y1="91779" x2="99273" y2="96442"/>
                        <a14:foregroundMark x1="99273" y1="96442" x2="4294" y2="97628"/>
                        <a14:foregroundMark x1="4294" y1="97628" x2="1000" y2="86053"/>
                        <a14:foregroundMark x1="1000" y1="86053" x2="1727" y2="20982"/>
                        <a14:foregroundMark x1="1727" y1="20982" x2="2522" y2="17014"/>
                        <a14:foregroundMark x1="35946" y1="78732" x2="52874" y2="74601"/>
                        <a14:foregroundMark x1="52874" y1="74601" x2="83254" y2="78446"/>
                        <a14:foregroundMark x1="44535" y1="98282" x2="50557" y2="99387"/>
                        <a14:foregroundMark x1="50557" y1="99387" x2="71052" y2="97096"/>
                        <a14:foregroundMark x1="71052" y1="97096" x2="77528" y2="98446"/>
                        <a14:foregroundMark x1="77528" y1="98446" x2="99364" y2="95992"/>
                        <a14:foregroundMark x1="99364" y1="95992" x2="98341" y2="99141"/>
                        <a14:foregroundMark x1="2431" y1="19877" x2="2636" y2="12638"/>
                        <a14:foregroundMark x1="2636" y1="12638" x2="5817" y2="20123"/>
                      </a14:backgroundRemoval>
                    </a14:imgEffect>
                  </a14:imgLayer>
                </a14:imgProps>
              </a:ext>
              <a:ext uri="{28A0092B-C50C-407E-A947-70E740481C1C}">
                <a14:useLocalDpi xmlns:a14="http://schemas.microsoft.com/office/drawing/2010/main" val="0"/>
              </a:ext>
            </a:extLst>
          </a:blip>
          <a:stretch>
            <a:fillRect/>
          </a:stretch>
        </p:blipFill>
        <p:spPr>
          <a:xfrm>
            <a:off x="-121648" y="0"/>
            <a:ext cx="11449455" cy="6858000"/>
          </a:xfrm>
          <a:prstGeom prst="rect">
            <a:avLst/>
          </a:prstGeom>
        </p:spPr>
      </p:pic>
      <p:pic>
        <p:nvPicPr>
          <p:cNvPr id="8" name="صورة 7">
            <a:extLst>
              <a:ext uri="{FF2B5EF4-FFF2-40B4-BE49-F238E27FC236}">
                <a16:creationId xmlns:a16="http://schemas.microsoft.com/office/drawing/2014/main" id="{E47325E5-45A4-8955-4C32-C51F83C69CBC}"/>
              </a:ext>
            </a:extLst>
          </p:cNvPr>
          <p:cNvPicPr>
            <a:picLocks noChangeAspect="1"/>
          </p:cNvPicPr>
          <p:nvPr/>
        </p:nvPicPr>
        <p:blipFill rotWithShape="1">
          <a:blip r:embed="rId5">
            <a:extLst>
              <a:ext uri="{28A0092B-C50C-407E-A947-70E740481C1C}">
                <a14:useLocalDpi xmlns:a14="http://schemas.microsoft.com/office/drawing/2010/main" val="0"/>
              </a:ext>
            </a:extLst>
          </a:blip>
          <a:srcRect l="5788" r="75899"/>
          <a:stretch/>
        </p:blipFill>
        <p:spPr>
          <a:xfrm>
            <a:off x="11327807" y="0"/>
            <a:ext cx="2052223" cy="6858000"/>
          </a:xfrm>
          <a:prstGeom prst="rect">
            <a:avLst/>
          </a:prstGeom>
        </p:spPr>
      </p:pic>
      <p:grpSp>
        <p:nvGrpSpPr>
          <p:cNvPr id="9" name="مجموعة 8">
            <a:extLst>
              <a:ext uri="{FF2B5EF4-FFF2-40B4-BE49-F238E27FC236}">
                <a16:creationId xmlns:a16="http://schemas.microsoft.com/office/drawing/2014/main" id="{7225CF22-EF92-DC9C-6745-B9D4BB858AD3}"/>
              </a:ext>
            </a:extLst>
          </p:cNvPr>
          <p:cNvGrpSpPr/>
          <p:nvPr/>
        </p:nvGrpSpPr>
        <p:grpSpPr>
          <a:xfrm>
            <a:off x="-1720309" y="4995620"/>
            <a:ext cx="1106323" cy="1089171"/>
            <a:chOff x="3834882" y="4777273"/>
            <a:chExt cx="1203649" cy="1184988"/>
          </a:xfrm>
        </p:grpSpPr>
        <p:sp>
          <p:nvSpPr>
            <p:cNvPr id="10" name="مخطط انسيابي: رابط 9">
              <a:extLst>
                <a:ext uri="{FF2B5EF4-FFF2-40B4-BE49-F238E27FC236}">
                  <a16:creationId xmlns:a16="http://schemas.microsoft.com/office/drawing/2014/main" id="{6AD647ED-70DB-CC9E-86F1-D28A0C6C964F}"/>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85BB9863-E687-58E0-CBD9-4E19A9E5820A}"/>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2E698FAF-CAD6-4643-E9D6-1C07893A2DAF}"/>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FD73902F-9CDE-6390-5AD9-9DAB5A905FBD}"/>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34DDC1D5-A79E-9468-CB6A-31BA075EAB61}"/>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3E60C4FE-457B-4C36-9ED3-F970E2A343D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5B53BAD1-0A25-4F30-3C39-7F08441B6A3A}"/>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BB892F98-4F11-55D7-13E6-822A636BB95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840283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57 0.01204 L -0.00057 0.01204 L 0.1163 0.00972 C 0.12806 0.00926 0.13996 0.00857 0.15172 0.00741 C 0.15625 0.00718 0.16079 0.00602 0.16532 0.00532 C 0.17155 0.0044 0.17793 0.0037 0.1843 0.00301 L 0.21008 0.00093 C 0.21518 0.00023 0.22014 -0.00116 0.2251 -0.00139 C 0.25372 -0.00255 0.28219 -0.00278 0.31081 -0.00347 C 0.31307 -0.0044 0.31534 -0.00532 0.31761 -0.00579 C 0.32214 -0.00671 0.32667 -0.0081 0.33121 -0.00787 C 0.36705 -0.00694 0.37512 -0.00532 0.4019 -0.00139 C 0.4196 -0.00278 0.43717 -0.00532 0.45488 -0.00579 L 0.58677 -0.00787 " pathEditMode="relative" ptsTypes="AAAAAAAAAAAAAA">
                                      <p:cBhvr>
                                        <p:cTn id="6" dur="2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صورة 7">
            <a:extLst>
              <a:ext uri="{FF2B5EF4-FFF2-40B4-BE49-F238E27FC236}">
                <a16:creationId xmlns:a16="http://schemas.microsoft.com/office/drawing/2014/main" id="{DE6D9ADF-4483-DE5F-535C-137CE771FB3F}"/>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09" t="6589"/>
          <a:stretch/>
        </p:blipFill>
        <p:spPr>
          <a:xfrm>
            <a:off x="-137652" y="0"/>
            <a:ext cx="14286271" cy="6858000"/>
          </a:xfrm>
          <a:prstGeom prst="rect">
            <a:avLst/>
          </a:prstGeom>
        </p:spPr>
      </p:pic>
      <p:pic>
        <p:nvPicPr>
          <p:cNvPr id="7" name="صورة 6">
            <a:extLst>
              <a:ext uri="{FF2B5EF4-FFF2-40B4-BE49-F238E27FC236}">
                <a16:creationId xmlns:a16="http://schemas.microsoft.com/office/drawing/2014/main" id="{237F4A8D-92BD-EF15-A516-379A82E1FB8E}"/>
              </a:ext>
            </a:extLst>
          </p:cNvPr>
          <p:cNvPicPr>
            <a:picLocks noChangeAspect="1"/>
          </p:cNvPicPr>
          <p:nvPr/>
        </p:nvPicPr>
        <p:blipFill rotWithShape="1">
          <a:blip r:embed="rId5">
            <a:extLst>
              <a:ext uri="{28A0092B-C50C-407E-A947-70E740481C1C}">
                <a14:useLocalDpi xmlns:a14="http://schemas.microsoft.com/office/drawing/2010/main" val="0"/>
              </a:ext>
            </a:extLst>
          </a:blip>
          <a:srcRect l="1080" t="6589"/>
          <a:stretch/>
        </p:blipFill>
        <p:spPr>
          <a:xfrm>
            <a:off x="2238685" y="0"/>
            <a:ext cx="6778906" cy="6778487"/>
          </a:xfrm>
          <a:prstGeom prst="rect">
            <a:avLst/>
          </a:prstGeom>
        </p:spPr>
      </p:pic>
      <p:grpSp>
        <p:nvGrpSpPr>
          <p:cNvPr id="10" name="مجموعة 9">
            <a:extLst>
              <a:ext uri="{FF2B5EF4-FFF2-40B4-BE49-F238E27FC236}">
                <a16:creationId xmlns:a16="http://schemas.microsoft.com/office/drawing/2014/main" id="{B6C79CFC-D1C6-F026-8777-7E43EC6F14DC}"/>
              </a:ext>
            </a:extLst>
          </p:cNvPr>
          <p:cNvGrpSpPr/>
          <p:nvPr/>
        </p:nvGrpSpPr>
        <p:grpSpPr>
          <a:xfrm>
            <a:off x="2887939" y="5160317"/>
            <a:ext cx="603504" cy="603504"/>
            <a:chOff x="3619663" y="1653195"/>
            <a:chExt cx="1106323" cy="1089171"/>
          </a:xfrm>
        </p:grpSpPr>
        <p:sp>
          <p:nvSpPr>
            <p:cNvPr id="11" name="مخطط انسيابي: رابط 10">
              <a:extLst>
                <a:ext uri="{FF2B5EF4-FFF2-40B4-BE49-F238E27FC236}">
                  <a16:creationId xmlns:a16="http://schemas.microsoft.com/office/drawing/2014/main" id="{269D1B7D-042D-586A-E84C-00A89B69C1C3}"/>
                </a:ext>
              </a:extLst>
            </p:cNvPr>
            <p:cNvSpPr/>
            <p:nvPr/>
          </p:nvSpPr>
          <p:spPr>
            <a:xfrm>
              <a:off x="3619663" y="1653195"/>
              <a:ext cx="1106323" cy="1089171"/>
            </a:xfrm>
            <a:prstGeom prst="flowChartConnector">
              <a:avLst/>
            </a:prstGeom>
            <a:solidFill>
              <a:schemeClr val="accent1">
                <a:lumMod val="60000"/>
                <a:lumOff val="40000"/>
                <a:alpha val="62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2" name="مجموعة 11">
              <a:extLst>
                <a:ext uri="{FF2B5EF4-FFF2-40B4-BE49-F238E27FC236}">
                  <a16:creationId xmlns:a16="http://schemas.microsoft.com/office/drawing/2014/main" id="{C7227A8C-D009-72C4-C0DF-CF9619CC0FA7}"/>
                </a:ext>
              </a:extLst>
            </p:cNvPr>
            <p:cNvGrpSpPr/>
            <p:nvPr/>
          </p:nvGrpSpPr>
          <p:grpSpPr>
            <a:xfrm>
              <a:off x="3816914" y="1879332"/>
              <a:ext cx="728972" cy="443725"/>
              <a:chOff x="4049486" y="5023304"/>
              <a:chExt cx="793101" cy="482761"/>
            </a:xfrm>
          </p:grpSpPr>
          <p:sp>
            <p:nvSpPr>
              <p:cNvPr id="13" name="مخطط انسيابي: رابط 12">
                <a:extLst>
                  <a:ext uri="{FF2B5EF4-FFF2-40B4-BE49-F238E27FC236}">
                    <a16:creationId xmlns:a16="http://schemas.microsoft.com/office/drawing/2014/main" id="{3ABF2221-5A85-CDCE-247B-C654C29A02D0}"/>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8520D882-F76D-A612-1D71-33E253253B4D}"/>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مخطط انسيابي: رابط 14">
                <a:extLst>
                  <a:ext uri="{FF2B5EF4-FFF2-40B4-BE49-F238E27FC236}">
                    <a16:creationId xmlns:a16="http://schemas.microsoft.com/office/drawing/2014/main" id="{7E192650-9C3C-2617-4980-FF4F0214B6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E7575689-4B1D-9E78-C095-CAD845715E7E}"/>
                  </a:ext>
                </a:extLst>
              </p:cNvPr>
              <p:cNvSpPr/>
              <p:nvPr/>
            </p:nvSpPr>
            <p:spPr>
              <a:xfrm>
                <a:off x="4049486" y="5417660"/>
                <a:ext cx="190963" cy="88405"/>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شكل بيضاوي 16">
                <a:extLst>
                  <a:ext uri="{FF2B5EF4-FFF2-40B4-BE49-F238E27FC236}">
                    <a16:creationId xmlns:a16="http://schemas.microsoft.com/office/drawing/2014/main" id="{DBC91880-17F7-CB48-19A3-F4712B317475}"/>
                  </a:ext>
                </a:extLst>
              </p:cNvPr>
              <p:cNvSpPr/>
              <p:nvPr/>
            </p:nvSpPr>
            <p:spPr>
              <a:xfrm>
                <a:off x="4597815" y="5394761"/>
                <a:ext cx="190963" cy="88405"/>
              </a:xfrm>
              <a:prstGeom prst="ellipse">
                <a:avLst/>
              </a:prstGeom>
              <a:solidFill>
                <a:schemeClr val="accent1">
                  <a:lumMod val="20000"/>
                  <a:lumOff val="80000"/>
                </a:schemeClr>
              </a:solidFill>
              <a:ln>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مخطط انسيابي: رابط 17">
                <a:extLst>
                  <a:ext uri="{FF2B5EF4-FFF2-40B4-BE49-F238E27FC236}">
                    <a16:creationId xmlns:a16="http://schemas.microsoft.com/office/drawing/2014/main" id="{A3D5FF76-5913-BC09-FE1C-D8F3015E2CF8}"/>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4423544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66072E-7 4.44444E-6 L 0.1003 -0.00139 L 0.15385 -0.03033 L 0.19337 -0.03033 L 0.23672 0.00208 L 0.2931 0.00138 L 0.37371 0.00208 L 0.40473 -0.025 L 0.42952 -0.025 L 0.47528 -0.02593 L 0.50305 0.01597 " pathEditMode="relative" rAng="0" ptsTypes="AAAAAAAAAAA">
                                      <p:cBhvr>
                                        <p:cTn id="6" dur="3500" fill="hold"/>
                                        <p:tgtEl>
                                          <p:spTgt spid="10"/>
                                        </p:tgtEl>
                                        <p:attrNameLst>
                                          <p:attrName>ppt_x</p:attrName>
                                          <p:attrName>ppt_y</p:attrName>
                                        </p:attrNameLst>
                                      </p:cBhvr>
                                      <p:rCtr x="25145" y="-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314004"/>
        </a:solidFill>
        <a:effectLst/>
      </p:bgPr>
    </p:bg>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2F40E1A6-FDDA-9377-82DB-7F22B3D97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pic>
        <p:nvPicPr>
          <p:cNvPr id="5" name="صورة 4">
            <a:extLst>
              <a:ext uri="{FF2B5EF4-FFF2-40B4-BE49-F238E27FC236}">
                <a16:creationId xmlns:a16="http://schemas.microsoft.com/office/drawing/2014/main" id="{DC24A59D-1203-A46E-460A-3CC9B02398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68" b="99141" l="1727" r="99864">
                        <a14:foregroundMark x1="11361" y1="46789" x2="5703" y2="30429"/>
                        <a14:foregroundMark x1="5703" y1="30429" x2="3476" y2="67362"/>
                        <a14:foregroundMark x1="3476" y1="67362" x2="7885" y2="76115"/>
                        <a14:foregroundMark x1="7885" y1="76115" x2="54988" y2="96237"/>
                        <a14:foregroundMark x1="54988" y1="96237" x2="93274" y2="81963"/>
                        <a14:foregroundMark x1="93274" y1="81963" x2="96364" y2="62004"/>
                        <a14:foregroundMark x1="42286" y1="76892" x2="9930" y2="94806"/>
                        <a14:foregroundMark x1="9930" y1="94806" x2="9384" y2="94601"/>
                        <a14:foregroundMark x1="8248" y1="34888" x2="6362" y2="27076"/>
                        <a14:foregroundMark x1="6362" y1="27076" x2="1795" y2="90225"/>
                        <a14:foregroundMark x1="1795" y1="90225" x2="5476" y2="94928"/>
                        <a14:foregroundMark x1="5476" y1="94928" x2="29698" y2="96605"/>
                        <a14:foregroundMark x1="10770" y1="50511" x2="4703" y2="20941"/>
                        <a14:foregroundMark x1="4703" y1="20941" x2="3908" y2="77178"/>
                        <a14:foregroundMark x1="83935" y1="20859" x2="78914" y2="24622"/>
                        <a14:foregroundMark x1="78914" y1="24622" x2="88821" y2="9816"/>
                        <a14:foregroundMark x1="88821" y1="9816" x2="88298" y2="18282"/>
                        <a14:foregroundMark x1="88298" y1="18282" x2="83254" y2="23558"/>
                        <a14:foregroundMark x1="95751" y1="4131" x2="78800" y2="2249"/>
                        <a14:foregroundMark x1="78800" y1="2249" x2="71643" y2="15501"/>
                        <a14:foregroundMark x1="71643" y1="15501" x2="69916" y2="22168"/>
                        <a14:foregroundMark x1="69916" y1="22168" x2="71529" y2="31288"/>
                        <a14:foregroundMark x1="71529" y1="31288" x2="76346" y2="34274"/>
                        <a14:foregroundMark x1="76346" y1="34274" x2="84685" y2="32393"/>
                        <a14:foregroundMark x1="84685" y1="32393" x2="97114" y2="22945"/>
                        <a14:foregroundMark x1="97114" y1="22945" x2="98523" y2="23108"/>
                        <a14:foregroundMark x1="76392" y1="7812" x2="80095" y2="2945"/>
                        <a14:foregroundMark x1="80095" y1="2945" x2="90434" y2="654"/>
                        <a14:foregroundMark x1="90434" y1="654" x2="95774" y2="2168"/>
                        <a14:foregroundMark x1="95774" y1="2168" x2="96705" y2="10920"/>
                        <a14:foregroundMark x1="98432" y1="49202" x2="99909" y2="43967"/>
                        <a14:foregroundMark x1="87412" y1="91779" x2="99273" y2="96442"/>
                        <a14:foregroundMark x1="99273" y1="96442" x2="4294" y2="97628"/>
                        <a14:foregroundMark x1="4294" y1="97628" x2="1000" y2="86053"/>
                        <a14:foregroundMark x1="1000" y1="86053" x2="1727" y2="20982"/>
                        <a14:foregroundMark x1="1727" y1="20982" x2="2522" y2="17014"/>
                        <a14:foregroundMark x1="35946" y1="78732" x2="52874" y2="74601"/>
                        <a14:foregroundMark x1="52874" y1="74601" x2="83254" y2="78446"/>
                        <a14:foregroundMark x1="44535" y1="98282" x2="50557" y2="99387"/>
                        <a14:foregroundMark x1="50557" y1="99387" x2="71052" y2="97096"/>
                        <a14:foregroundMark x1="71052" y1="97096" x2="77528" y2="98446"/>
                        <a14:foregroundMark x1="77528" y1="98446" x2="99364" y2="95992"/>
                        <a14:foregroundMark x1="99364" y1="95992" x2="98341" y2="99141"/>
                        <a14:foregroundMark x1="2431" y1="19877" x2="2636" y2="12638"/>
                        <a14:foregroundMark x1="2636" y1="12638" x2="5817" y2="20123"/>
                      </a14:backgroundRemoval>
                    </a14:imgEffect>
                  </a14:imgLayer>
                </a14:imgProps>
              </a:ext>
              <a:ext uri="{28A0092B-C50C-407E-A947-70E740481C1C}">
                <a14:useLocalDpi xmlns:a14="http://schemas.microsoft.com/office/drawing/2010/main" val="0"/>
              </a:ext>
            </a:extLst>
          </a:blip>
          <a:stretch>
            <a:fillRect/>
          </a:stretch>
        </p:blipFill>
        <p:spPr>
          <a:xfrm>
            <a:off x="-121648" y="0"/>
            <a:ext cx="11449455" cy="6858000"/>
          </a:xfrm>
          <a:prstGeom prst="rect">
            <a:avLst/>
          </a:prstGeom>
        </p:spPr>
      </p:pic>
      <p:pic>
        <p:nvPicPr>
          <p:cNvPr id="8" name="صورة 7">
            <a:extLst>
              <a:ext uri="{FF2B5EF4-FFF2-40B4-BE49-F238E27FC236}">
                <a16:creationId xmlns:a16="http://schemas.microsoft.com/office/drawing/2014/main" id="{E47325E5-45A4-8955-4C32-C51F83C69CBC}"/>
              </a:ext>
            </a:extLst>
          </p:cNvPr>
          <p:cNvPicPr>
            <a:picLocks noChangeAspect="1"/>
          </p:cNvPicPr>
          <p:nvPr/>
        </p:nvPicPr>
        <p:blipFill rotWithShape="1">
          <a:blip r:embed="rId5">
            <a:extLst>
              <a:ext uri="{28A0092B-C50C-407E-A947-70E740481C1C}">
                <a14:useLocalDpi xmlns:a14="http://schemas.microsoft.com/office/drawing/2010/main" val="0"/>
              </a:ext>
            </a:extLst>
          </a:blip>
          <a:srcRect l="5788" r="75899"/>
          <a:stretch/>
        </p:blipFill>
        <p:spPr>
          <a:xfrm>
            <a:off x="11327807" y="0"/>
            <a:ext cx="2052223" cy="6858000"/>
          </a:xfrm>
          <a:prstGeom prst="rect">
            <a:avLst/>
          </a:prstGeom>
        </p:spPr>
      </p:pic>
      <p:grpSp>
        <p:nvGrpSpPr>
          <p:cNvPr id="9" name="مجموعة 8">
            <a:extLst>
              <a:ext uri="{FF2B5EF4-FFF2-40B4-BE49-F238E27FC236}">
                <a16:creationId xmlns:a16="http://schemas.microsoft.com/office/drawing/2014/main" id="{7225CF22-EF92-DC9C-6745-B9D4BB858AD3}"/>
              </a:ext>
            </a:extLst>
          </p:cNvPr>
          <p:cNvGrpSpPr/>
          <p:nvPr/>
        </p:nvGrpSpPr>
        <p:grpSpPr>
          <a:xfrm>
            <a:off x="5400230" y="4825330"/>
            <a:ext cx="1106323" cy="1089171"/>
            <a:chOff x="3834882" y="4777273"/>
            <a:chExt cx="1203649" cy="1184988"/>
          </a:xfrm>
        </p:grpSpPr>
        <p:sp>
          <p:nvSpPr>
            <p:cNvPr id="10" name="مخطط انسيابي: رابط 9">
              <a:extLst>
                <a:ext uri="{FF2B5EF4-FFF2-40B4-BE49-F238E27FC236}">
                  <a16:creationId xmlns:a16="http://schemas.microsoft.com/office/drawing/2014/main" id="{6AD647ED-70DB-CC9E-86F1-D28A0C6C964F}"/>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85BB9863-E687-58E0-CBD9-4E19A9E5820A}"/>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2E698FAF-CAD6-4643-E9D6-1C07893A2DAF}"/>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FD73902F-9CDE-6390-5AD9-9DAB5A905FBD}"/>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34DDC1D5-A79E-9468-CB6A-31BA075EAB61}"/>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3E60C4FE-457B-4C36-9ED3-F970E2A343D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5B53BAD1-0A25-4F30-3C39-7F08441B6A3A}"/>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BB892F98-4F11-55D7-13E6-822A636BB95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8" name="فقاعة الكلام: بيضاوية 17">
            <a:extLst>
              <a:ext uri="{FF2B5EF4-FFF2-40B4-BE49-F238E27FC236}">
                <a16:creationId xmlns:a16="http://schemas.microsoft.com/office/drawing/2014/main" id="{9048BED9-0D66-C931-834E-EABDBDBDFAD1}"/>
              </a:ext>
            </a:extLst>
          </p:cNvPr>
          <p:cNvSpPr/>
          <p:nvPr/>
        </p:nvSpPr>
        <p:spPr>
          <a:xfrm flipH="1">
            <a:off x="4073247" y="4264659"/>
            <a:ext cx="1683287" cy="729923"/>
          </a:xfrm>
          <a:prstGeom prst="wedgeEllipse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مربع نص 1">
            <a:extLst>
              <a:ext uri="{FF2B5EF4-FFF2-40B4-BE49-F238E27FC236}">
                <a16:creationId xmlns:a16="http://schemas.microsoft.com/office/drawing/2014/main" id="{0125E016-00AC-5EE6-EC84-E38980D69687}"/>
              </a:ext>
            </a:extLst>
          </p:cNvPr>
          <p:cNvSpPr txBox="1"/>
          <p:nvPr/>
        </p:nvSpPr>
        <p:spPr>
          <a:xfrm>
            <a:off x="4208898" y="4424472"/>
            <a:ext cx="1680315" cy="338554"/>
          </a:xfrm>
          <a:prstGeom prst="rect">
            <a:avLst/>
          </a:prstGeom>
          <a:noFill/>
        </p:spPr>
        <p:txBody>
          <a:bodyPr wrap="square" rtlCol="1">
            <a:spAutoFit/>
          </a:bodyPr>
          <a:lstStyle/>
          <a:p>
            <a:r>
              <a:rPr lang="en-US" sz="1600" dirty="0"/>
              <a:t>What a thrill !</a:t>
            </a:r>
            <a:endParaRPr lang="ar-SA" sz="1600" dirty="0"/>
          </a:p>
        </p:txBody>
      </p:sp>
    </p:spTree>
    <p:extLst>
      <p:ext uri="{BB962C8B-B14F-4D97-AF65-F5344CB8AC3E}">
        <p14:creationId xmlns:p14="http://schemas.microsoft.com/office/powerpoint/2010/main" val="17842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1000" tmFilter="0, 0; .2, .5; .8, .5; 1, 0"/>
                                        <p:tgtEl>
                                          <p:spTgt spid="9"/>
                                        </p:tgtEl>
                                      </p:cBhvr>
                                    </p:animEffect>
                                    <p:animScale>
                                      <p:cBhvr>
                                        <p:cTn id="7" dur="500" autoRev="1" fill="hold"/>
                                        <p:tgtEl>
                                          <p:spTgt spid="9"/>
                                        </p:tgtEl>
                                      </p:cBhvr>
                                      <p:by x="105000" y="105000"/>
                                    </p:animScale>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5" presetClass="emph" presetSubtype="0" grpId="0" nodeType="withEffect">
                                  <p:stCondLst>
                                    <p:cond delay="0"/>
                                  </p:stCondLst>
                                  <p:iterate type="lt">
                                    <p:tmAbs val="25"/>
                                  </p:iterate>
                                  <p:childTnLst>
                                    <p:set>
                                      <p:cBhvr override="childStyle">
                                        <p:cTn id="12" dur="indefinite"/>
                                        <p:tgtEl>
                                          <p:spTgt spid="2"/>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صورة 6">
            <a:extLst>
              <a:ext uri="{FF2B5EF4-FFF2-40B4-BE49-F238E27FC236}">
                <a16:creationId xmlns:a16="http://schemas.microsoft.com/office/drawing/2014/main" id="{2F40E1A6-FDDA-9377-82DB-7F22B3D9767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pic>
        <p:nvPicPr>
          <p:cNvPr id="5" name="صورة 4">
            <a:extLst>
              <a:ext uri="{FF2B5EF4-FFF2-40B4-BE49-F238E27FC236}">
                <a16:creationId xmlns:a16="http://schemas.microsoft.com/office/drawing/2014/main" id="{DC24A59D-1203-A46E-460A-3CC9B023987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168" b="99141" l="1727" r="99864">
                        <a14:foregroundMark x1="11361" y1="46789" x2="5703" y2="30429"/>
                        <a14:foregroundMark x1="5703" y1="30429" x2="3476" y2="67362"/>
                        <a14:foregroundMark x1="3476" y1="67362" x2="7885" y2="76115"/>
                        <a14:foregroundMark x1="7885" y1="76115" x2="54988" y2="96237"/>
                        <a14:foregroundMark x1="54988" y1="96237" x2="93274" y2="81963"/>
                        <a14:foregroundMark x1="93274" y1="81963" x2="96364" y2="62004"/>
                        <a14:foregroundMark x1="42286" y1="76892" x2="9930" y2="94806"/>
                        <a14:foregroundMark x1="9930" y1="94806" x2="9384" y2="94601"/>
                        <a14:foregroundMark x1="8248" y1="34888" x2="6362" y2="27076"/>
                        <a14:foregroundMark x1="6362" y1="27076" x2="1795" y2="90225"/>
                        <a14:foregroundMark x1="1795" y1="90225" x2="5476" y2="94928"/>
                        <a14:foregroundMark x1="5476" y1="94928" x2="29698" y2="96605"/>
                        <a14:foregroundMark x1="10770" y1="50511" x2="4703" y2="20941"/>
                        <a14:foregroundMark x1="4703" y1="20941" x2="3908" y2="77178"/>
                        <a14:foregroundMark x1="83935" y1="20859" x2="78914" y2="24622"/>
                        <a14:foregroundMark x1="78914" y1="24622" x2="88821" y2="9816"/>
                        <a14:foregroundMark x1="88821" y1="9816" x2="88298" y2="18282"/>
                        <a14:foregroundMark x1="88298" y1="18282" x2="83254" y2="23558"/>
                        <a14:foregroundMark x1="95751" y1="4131" x2="78800" y2="2249"/>
                        <a14:foregroundMark x1="78800" y1="2249" x2="71643" y2="15501"/>
                        <a14:foregroundMark x1="71643" y1="15501" x2="69916" y2="22168"/>
                        <a14:foregroundMark x1="69916" y1="22168" x2="71529" y2="31288"/>
                        <a14:foregroundMark x1="71529" y1="31288" x2="76346" y2="34274"/>
                        <a14:foregroundMark x1="76346" y1="34274" x2="84685" y2="32393"/>
                        <a14:foregroundMark x1="84685" y1="32393" x2="97114" y2="22945"/>
                        <a14:foregroundMark x1="97114" y1="22945" x2="98523" y2="23108"/>
                        <a14:foregroundMark x1="76392" y1="7812" x2="80095" y2="2945"/>
                        <a14:foregroundMark x1="80095" y1="2945" x2="90434" y2="654"/>
                        <a14:foregroundMark x1="90434" y1="654" x2="95774" y2="2168"/>
                        <a14:foregroundMark x1="95774" y1="2168" x2="96705" y2="10920"/>
                        <a14:foregroundMark x1="98432" y1="49202" x2="99909" y2="43967"/>
                        <a14:foregroundMark x1="87412" y1="91779" x2="99273" y2="96442"/>
                        <a14:foregroundMark x1="99273" y1="96442" x2="4294" y2="97628"/>
                        <a14:foregroundMark x1="4294" y1="97628" x2="1000" y2="86053"/>
                        <a14:foregroundMark x1="1000" y1="86053" x2="1727" y2="20982"/>
                        <a14:foregroundMark x1="1727" y1="20982" x2="2522" y2="17014"/>
                        <a14:foregroundMark x1="35946" y1="78732" x2="52874" y2="74601"/>
                        <a14:foregroundMark x1="52874" y1="74601" x2="83254" y2="78446"/>
                        <a14:foregroundMark x1="44535" y1="98282" x2="50557" y2="99387"/>
                        <a14:foregroundMark x1="50557" y1="99387" x2="71052" y2="97096"/>
                        <a14:foregroundMark x1="71052" y1="97096" x2="77528" y2="98446"/>
                        <a14:foregroundMark x1="77528" y1="98446" x2="99364" y2="95992"/>
                        <a14:foregroundMark x1="99364" y1="95992" x2="98341" y2="99141"/>
                        <a14:foregroundMark x1="2431" y1="19877" x2="2636" y2="12638"/>
                        <a14:foregroundMark x1="2636" y1="12638" x2="5817" y2="20123"/>
                      </a14:backgroundRemoval>
                    </a14:imgEffect>
                  </a14:imgLayer>
                </a14:imgProps>
              </a:ext>
              <a:ext uri="{28A0092B-C50C-407E-A947-70E740481C1C}">
                <a14:useLocalDpi xmlns:a14="http://schemas.microsoft.com/office/drawing/2010/main" val="0"/>
              </a:ext>
            </a:extLst>
          </a:blip>
          <a:stretch>
            <a:fillRect/>
          </a:stretch>
        </p:blipFill>
        <p:spPr>
          <a:xfrm>
            <a:off x="-121648" y="0"/>
            <a:ext cx="11449455" cy="6858000"/>
          </a:xfrm>
          <a:prstGeom prst="rect">
            <a:avLst/>
          </a:prstGeom>
        </p:spPr>
      </p:pic>
      <p:pic>
        <p:nvPicPr>
          <p:cNvPr id="8" name="صورة 7">
            <a:extLst>
              <a:ext uri="{FF2B5EF4-FFF2-40B4-BE49-F238E27FC236}">
                <a16:creationId xmlns:a16="http://schemas.microsoft.com/office/drawing/2014/main" id="{E47325E5-45A4-8955-4C32-C51F83C69CBC}"/>
              </a:ext>
            </a:extLst>
          </p:cNvPr>
          <p:cNvPicPr>
            <a:picLocks noChangeAspect="1"/>
          </p:cNvPicPr>
          <p:nvPr/>
        </p:nvPicPr>
        <p:blipFill rotWithShape="1">
          <a:blip r:embed="rId5">
            <a:extLst>
              <a:ext uri="{28A0092B-C50C-407E-A947-70E740481C1C}">
                <a14:useLocalDpi xmlns:a14="http://schemas.microsoft.com/office/drawing/2010/main" val="0"/>
              </a:ext>
            </a:extLst>
          </a:blip>
          <a:srcRect l="5788" r="75899"/>
          <a:stretch/>
        </p:blipFill>
        <p:spPr>
          <a:xfrm>
            <a:off x="11327807" y="0"/>
            <a:ext cx="2052223" cy="6858000"/>
          </a:xfrm>
          <a:prstGeom prst="rect">
            <a:avLst/>
          </a:prstGeom>
        </p:spPr>
      </p:pic>
      <p:grpSp>
        <p:nvGrpSpPr>
          <p:cNvPr id="9" name="مجموعة 8">
            <a:extLst>
              <a:ext uri="{FF2B5EF4-FFF2-40B4-BE49-F238E27FC236}">
                <a16:creationId xmlns:a16="http://schemas.microsoft.com/office/drawing/2014/main" id="{7225CF22-EF92-DC9C-6745-B9D4BB858AD3}"/>
              </a:ext>
            </a:extLst>
          </p:cNvPr>
          <p:cNvGrpSpPr/>
          <p:nvPr/>
        </p:nvGrpSpPr>
        <p:grpSpPr>
          <a:xfrm>
            <a:off x="5400230" y="4825330"/>
            <a:ext cx="1106323" cy="1089171"/>
            <a:chOff x="3834882" y="4777273"/>
            <a:chExt cx="1203649" cy="1184988"/>
          </a:xfrm>
        </p:grpSpPr>
        <p:sp>
          <p:nvSpPr>
            <p:cNvPr id="10" name="مخطط انسيابي: رابط 9">
              <a:extLst>
                <a:ext uri="{FF2B5EF4-FFF2-40B4-BE49-F238E27FC236}">
                  <a16:creationId xmlns:a16="http://schemas.microsoft.com/office/drawing/2014/main" id="{6AD647ED-70DB-CC9E-86F1-D28A0C6C964F}"/>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85BB9863-E687-58E0-CBD9-4E19A9E5820A}"/>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2E698FAF-CAD6-4643-E9D6-1C07893A2DAF}"/>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FD73902F-9CDE-6390-5AD9-9DAB5A905FBD}"/>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34DDC1D5-A79E-9468-CB6A-31BA075EAB61}"/>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3E60C4FE-457B-4C36-9ED3-F970E2A343D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5B53BAD1-0A25-4F30-3C39-7F08441B6A3A}"/>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BB892F98-4F11-55D7-13E6-822A636BB95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238698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9 0.00972 L 0.00099 0.00972 C 0.00481 0.00903 0.00864 0.00903 0.01246 0.0081 C 0.01331 0.00787 0.01416 0.00671 0.01515 0.00671 L 0.11715 0.00533 C 0.17042 -0.00347 0.11389 0.00533 0.25811 0.00533 C 0.27029 0.00533 0.28233 0.00417 0.29451 0.00371 C 0.29891 0.00324 0.3033 0.00301 0.30783 0.00232 C 0.30896 0.00209 0.3101 0.00116 0.31137 0.00093 C 0.31392 0.00023 0.31661 -0.00023 0.31931 -0.00046 C 0.32526 -0.00116 0.33106 -0.00139 0.33701 -0.00208 L 0.35118 -0.00347 C 0.35954 -0.0044 0.36775 -0.00602 0.37611 -0.00648 L 0.40444 -0.00787 C 0.42541 -0.01157 0.40105 -0.00787 0.44524 -0.00787 C 0.45474 -0.00787 0.46409 -0.00879 0.47358 -0.00926 C 0.47513 -0.00972 0.47655 -0.01018 0.47797 -0.01065 C 0.47896 -0.01111 0.47981 -0.0118 0.48066 -0.01227 C 0.48193 -0.01273 0.48307 -0.01319 0.4842 -0.01366 C 0.48519 -0.01412 0.48604 -0.01458 0.48689 -0.01504 C 0.4893 -0.0162 0.49398 -0.01805 0.49398 -0.01805 C 0.49879 -0.01759 0.50347 -0.01643 0.50814 -0.01643 C 0.52146 -0.01643 0.5131 -0.0169 0.51976 -0.01944 C 0.52259 -0.0206 0.52557 -0.02153 0.52854 -0.02245 C 0.53038 -0.02291 0.53208 -0.02361 0.53393 -0.02384 C 0.53803 -0.02407 0.54214 -0.02384 0.54639 -0.02384 " pathEditMode="relative" ptsTypes="AAAAAAAAAAAAAAAAAAAAAAAAAA">
                                      <p:cBhvr>
                                        <p:cTn id="6" dur="2500" fill="hold"/>
                                        <p:tgtEl>
                                          <p:spTgt spid="9"/>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314005"/>
        </a:solidFill>
        <a:effectLst/>
      </p:bgPr>
    </p:bg>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grpSp>
        <p:nvGrpSpPr>
          <p:cNvPr id="9" name="مجموعة 8">
            <a:extLst>
              <a:ext uri="{FF2B5EF4-FFF2-40B4-BE49-F238E27FC236}">
                <a16:creationId xmlns:a16="http://schemas.microsoft.com/office/drawing/2014/main" id="{86044A2B-DD6E-6B11-A984-3C26CF118194}"/>
              </a:ext>
            </a:extLst>
          </p:cNvPr>
          <p:cNvGrpSpPr/>
          <p:nvPr/>
        </p:nvGrpSpPr>
        <p:grpSpPr>
          <a:xfrm>
            <a:off x="1325168" y="4703152"/>
            <a:ext cx="1106323" cy="1089171"/>
            <a:chOff x="3834882" y="4777273"/>
            <a:chExt cx="1203649" cy="1184988"/>
          </a:xfrm>
        </p:grpSpPr>
        <p:sp>
          <p:nvSpPr>
            <p:cNvPr id="10" name="مخطط انسيابي: رابط 9">
              <a:extLst>
                <a:ext uri="{FF2B5EF4-FFF2-40B4-BE49-F238E27FC236}">
                  <a16:creationId xmlns:a16="http://schemas.microsoft.com/office/drawing/2014/main" id="{2585C41C-7D67-07C3-148A-D2E963DC6929}"/>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ADE87376-D3E3-2F2D-F918-05139CA36DA6}"/>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5B83E70F-FF0E-62D2-A7C0-05A2A5B01D8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6A5E7BFD-75CD-618F-0A4F-E17373918678}"/>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28ED2F24-41BA-5058-1A1C-A43F6E607520}"/>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B532461D-6765-A4DF-1BAC-0104DA7B368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0C827F39-6570-A2EA-EAF9-6D1FE51B51B8}"/>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E26A43DA-79A1-A33C-963E-BDC5C4B84ACF}"/>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4" name="مخطط انسيابي: رابط 3">
            <a:extLst>
              <a:ext uri="{FF2B5EF4-FFF2-40B4-BE49-F238E27FC236}">
                <a16:creationId xmlns:a16="http://schemas.microsoft.com/office/drawing/2014/main" id="{E61D1340-AEFB-2163-D416-264815A3AEAC}"/>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3">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خطط انسيابي: رابط 2">
            <a:extLst>
              <a:ext uri="{FF2B5EF4-FFF2-40B4-BE49-F238E27FC236}">
                <a16:creationId xmlns:a16="http://schemas.microsoft.com/office/drawing/2014/main" id="{6FEC1C27-AD3F-C961-7B03-2DE661FFB0AC}"/>
              </a:ext>
            </a:extLst>
          </p:cNvPr>
          <p:cNvSpPr/>
          <p:nvPr/>
        </p:nvSpPr>
        <p:spPr>
          <a:xfrm>
            <a:off x="8528163" y="1699947"/>
            <a:ext cx="1352832" cy="4476000"/>
          </a:xfrm>
          <a:prstGeom prst="flowChartConnector">
            <a:avLst/>
          </a:prstGeom>
          <a:blipFill dpi="0" rotWithShape="1">
            <a:blip r:embed="rId3">
              <a:alphaModFix amt="85000"/>
              <a:extLst>
                <a:ext uri="{28A0092B-C50C-407E-A947-70E740481C1C}">
                  <a14:useLocalDpi xmlns:a14="http://schemas.microsoft.com/office/drawing/2010/main" val="0"/>
                </a:ext>
              </a:extLst>
            </a:blip>
            <a:srcRect/>
            <a:stretch>
              <a:fillRect b="-10610"/>
            </a:stretch>
          </a:blipFill>
          <a:ln w="38100">
            <a:noFill/>
          </a:ln>
          <a:effectLst>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20556011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sp>
        <p:nvSpPr>
          <p:cNvPr id="8" name="مخطط انسيابي: رابط 7">
            <a:extLst>
              <a:ext uri="{FF2B5EF4-FFF2-40B4-BE49-F238E27FC236}">
                <a16:creationId xmlns:a16="http://schemas.microsoft.com/office/drawing/2014/main" id="{8F3BE12F-D2B0-9A5E-239A-28CA308692EB}"/>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3">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9" name="مجموعة 8">
            <a:extLst>
              <a:ext uri="{FF2B5EF4-FFF2-40B4-BE49-F238E27FC236}">
                <a16:creationId xmlns:a16="http://schemas.microsoft.com/office/drawing/2014/main" id="{86044A2B-DD6E-6B11-A984-3C26CF118194}"/>
              </a:ext>
            </a:extLst>
          </p:cNvPr>
          <p:cNvGrpSpPr/>
          <p:nvPr/>
        </p:nvGrpSpPr>
        <p:grpSpPr>
          <a:xfrm>
            <a:off x="5958583" y="4870301"/>
            <a:ext cx="1106323" cy="1089171"/>
            <a:chOff x="3834882" y="4777273"/>
            <a:chExt cx="1203649" cy="1184988"/>
          </a:xfrm>
        </p:grpSpPr>
        <p:sp>
          <p:nvSpPr>
            <p:cNvPr id="10" name="مخطط انسيابي: رابط 9">
              <a:extLst>
                <a:ext uri="{FF2B5EF4-FFF2-40B4-BE49-F238E27FC236}">
                  <a16:creationId xmlns:a16="http://schemas.microsoft.com/office/drawing/2014/main" id="{2585C41C-7D67-07C3-148A-D2E963DC6929}"/>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ADE87376-D3E3-2F2D-F918-05139CA36DA6}"/>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5B83E70F-FF0E-62D2-A7C0-05A2A5B01D8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6A5E7BFD-75CD-618F-0A4F-E17373918678}"/>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28ED2F24-41BA-5058-1A1C-A43F6E607520}"/>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B532461D-6765-A4DF-1BAC-0104DA7B368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0C827F39-6570-A2EA-EAF9-6D1FE51B51B8}"/>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E26A43DA-79A1-A33C-963E-BDC5C4B84ACF}"/>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2" name="فقاعة الكلام: بيضاوية 1">
            <a:extLst>
              <a:ext uri="{FF2B5EF4-FFF2-40B4-BE49-F238E27FC236}">
                <a16:creationId xmlns:a16="http://schemas.microsoft.com/office/drawing/2014/main" id="{360F38CA-CBDA-EAB3-6B87-81786203F780}"/>
              </a:ext>
            </a:extLst>
          </p:cNvPr>
          <p:cNvSpPr/>
          <p:nvPr/>
        </p:nvSpPr>
        <p:spPr>
          <a:xfrm>
            <a:off x="6610370" y="4115134"/>
            <a:ext cx="1683287" cy="729923"/>
          </a:xfrm>
          <a:prstGeom prst="wedgeEllipseCallou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ar-SA" dirty="0">
                <a:solidFill>
                  <a:schemeClr val="tx1"/>
                </a:solidFill>
              </a:rPr>
              <a:t>!!!</a:t>
            </a:r>
          </a:p>
        </p:txBody>
      </p:sp>
      <p:sp>
        <p:nvSpPr>
          <p:cNvPr id="3" name="مخطط انسيابي: رابط 2">
            <a:extLst>
              <a:ext uri="{FF2B5EF4-FFF2-40B4-BE49-F238E27FC236}">
                <a16:creationId xmlns:a16="http://schemas.microsoft.com/office/drawing/2014/main" id="{69D772E6-9870-F8D1-88DE-40B41578221C}"/>
              </a:ext>
            </a:extLst>
          </p:cNvPr>
          <p:cNvSpPr/>
          <p:nvPr/>
        </p:nvSpPr>
        <p:spPr>
          <a:xfrm>
            <a:off x="8528163" y="1699947"/>
            <a:ext cx="1352832" cy="4476000"/>
          </a:xfrm>
          <a:prstGeom prst="flowChartConnector">
            <a:avLst/>
          </a:prstGeom>
          <a:blipFill dpi="0" rotWithShape="1">
            <a:blip r:embed="rId3">
              <a:alphaModFix amt="85000"/>
              <a:extLst>
                <a:ext uri="{28A0092B-C50C-407E-A947-70E740481C1C}">
                  <a14:useLocalDpi xmlns:a14="http://schemas.microsoft.com/office/drawing/2010/main" val="0"/>
                </a:ext>
              </a:extLst>
            </a:blip>
            <a:srcRect/>
            <a:stretch>
              <a:fillRect b="-10610"/>
            </a:stretch>
          </a:blipFill>
          <a:ln w="38100">
            <a:noFill/>
          </a:ln>
          <a:effectLst>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Tree>
    <p:extLst>
      <p:ext uri="{BB962C8B-B14F-4D97-AF65-F5344CB8AC3E}">
        <p14:creationId xmlns:p14="http://schemas.microsoft.com/office/powerpoint/2010/main" val="3315612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5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sp>
        <p:nvSpPr>
          <p:cNvPr id="8" name="مخطط انسيابي: رابط 7">
            <a:extLst>
              <a:ext uri="{FF2B5EF4-FFF2-40B4-BE49-F238E27FC236}">
                <a16:creationId xmlns:a16="http://schemas.microsoft.com/office/drawing/2014/main" id="{8F3BE12F-D2B0-9A5E-239A-28CA308692EB}"/>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3">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خطط انسيابي: رابط 2">
            <a:extLst>
              <a:ext uri="{FF2B5EF4-FFF2-40B4-BE49-F238E27FC236}">
                <a16:creationId xmlns:a16="http://schemas.microsoft.com/office/drawing/2014/main" id="{69D772E6-9870-F8D1-88DE-40B41578221C}"/>
              </a:ext>
            </a:extLst>
          </p:cNvPr>
          <p:cNvSpPr/>
          <p:nvPr/>
        </p:nvSpPr>
        <p:spPr>
          <a:xfrm>
            <a:off x="8528163" y="1699947"/>
            <a:ext cx="1352832" cy="4476000"/>
          </a:xfrm>
          <a:prstGeom prst="flowChartConnector">
            <a:avLst/>
          </a:prstGeom>
          <a:blipFill dpi="0" rotWithShape="1">
            <a:blip r:embed="rId3">
              <a:alphaModFix amt="85000"/>
              <a:extLst>
                <a:ext uri="{28A0092B-C50C-407E-A947-70E740481C1C}">
                  <a14:useLocalDpi xmlns:a14="http://schemas.microsoft.com/office/drawing/2010/main" val="0"/>
                </a:ext>
              </a:extLst>
            </a:blip>
            <a:srcRect/>
            <a:stretch>
              <a:fillRect b="-10610"/>
            </a:stretch>
          </a:blipFill>
          <a:ln w="38100">
            <a:noFill/>
          </a:ln>
          <a:effectLst>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9" name="مجموعة 8">
            <a:extLst>
              <a:ext uri="{FF2B5EF4-FFF2-40B4-BE49-F238E27FC236}">
                <a16:creationId xmlns:a16="http://schemas.microsoft.com/office/drawing/2014/main" id="{86044A2B-DD6E-6B11-A984-3C26CF118194}"/>
              </a:ext>
            </a:extLst>
          </p:cNvPr>
          <p:cNvGrpSpPr/>
          <p:nvPr/>
        </p:nvGrpSpPr>
        <p:grpSpPr>
          <a:xfrm>
            <a:off x="8050064" y="4696405"/>
            <a:ext cx="1106323" cy="1089171"/>
            <a:chOff x="3834882" y="4777273"/>
            <a:chExt cx="1203649" cy="1184988"/>
          </a:xfrm>
        </p:grpSpPr>
        <p:sp>
          <p:nvSpPr>
            <p:cNvPr id="10" name="مخطط انسيابي: رابط 9">
              <a:extLst>
                <a:ext uri="{FF2B5EF4-FFF2-40B4-BE49-F238E27FC236}">
                  <a16:creationId xmlns:a16="http://schemas.microsoft.com/office/drawing/2014/main" id="{2585C41C-7D67-07C3-148A-D2E963DC6929}"/>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ADE87376-D3E3-2F2D-F918-05139CA36DA6}"/>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5B83E70F-FF0E-62D2-A7C0-05A2A5B01D8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6A5E7BFD-75CD-618F-0A4F-E17373918678}"/>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28ED2F24-41BA-5058-1A1C-A43F6E607520}"/>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B532461D-6765-A4DF-1BAC-0104DA7B368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0C827F39-6570-A2EA-EAF9-6D1FE51B51B8}"/>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E26A43DA-79A1-A33C-963E-BDC5C4B84ACF}"/>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23389044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996633"/>
        </a:solidFill>
        <a:effectLst/>
      </p:bgPr>
    </p:bg>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1317355" y="516783"/>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278657" y="1558850"/>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68796"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54732" y="6290697"/>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81829" y="627595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82015"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54" name="مجموعة 53">
            <a:extLst>
              <a:ext uri="{FF2B5EF4-FFF2-40B4-BE49-F238E27FC236}">
                <a16:creationId xmlns:a16="http://schemas.microsoft.com/office/drawing/2014/main" id="{B6B37241-3CB8-F7CE-E63F-770520A27C98}"/>
              </a:ext>
            </a:extLst>
          </p:cNvPr>
          <p:cNvGrpSpPr/>
          <p:nvPr/>
        </p:nvGrpSpPr>
        <p:grpSpPr>
          <a:xfrm>
            <a:off x="5138401" y="2428921"/>
            <a:ext cx="1106323" cy="1089171"/>
            <a:chOff x="3834882" y="4777273"/>
            <a:chExt cx="1203649" cy="1184988"/>
          </a:xfrm>
        </p:grpSpPr>
        <p:sp>
          <p:nvSpPr>
            <p:cNvPr id="28" name="مخطط انسيابي: رابط 27">
              <a:extLst>
                <a:ext uri="{FF2B5EF4-FFF2-40B4-BE49-F238E27FC236}">
                  <a16:creationId xmlns:a16="http://schemas.microsoft.com/office/drawing/2014/main" id="{F1D51D57-DAB2-FEF7-AA77-313B86B2489A}"/>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53" name="مجموعة 52">
              <a:extLst>
                <a:ext uri="{FF2B5EF4-FFF2-40B4-BE49-F238E27FC236}">
                  <a16:creationId xmlns:a16="http://schemas.microsoft.com/office/drawing/2014/main" id="{E1659A82-639D-7F09-5667-3BC93DB1EB47}"/>
                </a:ext>
              </a:extLst>
            </p:cNvPr>
            <p:cNvGrpSpPr/>
            <p:nvPr/>
          </p:nvGrpSpPr>
          <p:grpSpPr>
            <a:xfrm>
              <a:off x="4049486" y="5023304"/>
              <a:ext cx="793101" cy="482761"/>
              <a:chOff x="4049486" y="5023304"/>
              <a:chExt cx="793101" cy="482761"/>
            </a:xfrm>
          </p:grpSpPr>
          <p:sp>
            <p:nvSpPr>
              <p:cNvPr id="29" name="مخطط انسيابي: رابط 28">
                <a:extLst>
                  <a:ext uri="{FF2B5EF4-FFF2-40B4-BE49-F238E27FC236}">
                    <a16:creationId xmlns:a16="http://schemas.microsoft.com/office/drawing/2014/main" id="{88BD0293-B4E4-DAB3-FEB5-6C303AC9B12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1" name="مخطط انسيابي: رابط 30">
                <a:extLst>
                  <a:ext uri="{FF2B5EF4-FFF2-40B4-BE49-F238E27FC236}">
                    <a16:creationId xmlns:a16="http://schemas.microsoft.com/office/drawing/2014/main" id="{8CD7E375-7FCF-DFFB-2AD4-70585F941244}"/>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4" name="مخطط انسيابي: رابط 33">
                <a:extLst>
                  <a:ext uri="{FF2B5EF4-FFF2-40B4-BE49-F238E27FC236}">
                    <a16:creationId xmlns:a16="http://schemas.microsoft.com/office/drawing/2014/main" id="{763515C3-1831-90B8-6CA1-C60588781B02}"/>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شكل بيضاوي 1">
                <a:extLst>
                  <a:ext uri="{FF2B5EF4-FFF2-40B4-BE49-F238E27FC236}">
                    <a16:creationId xmlns:a16="http://schemas.microsoft.com/office/drawing/2014/main" id="{3450EAE8-108B-1118-77F3-26D8DAB76CB8}"/>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 name="شكل بيضاوي 2">
                <a:extLst>
                  <a:ext uri="{FF2B5EF4-FFF2-40B4-BE49-F238E27FC236}">
                    <a16:creationId xmlns:a16="http://schemas.microsoft.com/office/drawing/2014/main" id="{9C1534BA-F225-DCDB-7E4E-401D7F67DBA0}"/>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 name="مخطط انسيابي: رابط 3">
                <a:extLst>
                  <a:ext uri="{FF2B5EF4-FFF2-40B4-BE49-F238E27FC236}">
                    <a16:creationId xmlns:a16="http://schemas.microsoft.com/office/drawing/2014/main" id="{09109259-9B73-697C-8E7F-64B136710967}"/>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مخطط انسيابي: رابط 11">
            <a:extLst>
              <a:ext uri="{FF2B5EF4-FFF2-40B4-BE49-F238E27FC236}">
                <a16:creationId xmlns:a16="http://schemas.microsoft.com/office/drawing/2014/main" id="{120D3D6E-0FA4-8F6A-23A5-766F52086EF0}"/>
              </a:ext>
            </a:extLst>
          </p:cNvPr>
          <p:cNvSpPr/>
          <p:nvPr/>
        </p:nvSpPr>
        <p:spPr>
          <a:xfrm>
            <a:off x="5313100" y="4277277"/>
            <a:ext cx="801086" cy="825504"/>
          </a:xfrm>
          <a:prstGeom prst="flowChartConnector">
            <a:avLst/>
          </a:prstGeom>
          <a:solidFill>
            <a:schemeClr val="accent2">
              <a:lumMod val="5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scene3d>
              <a:camera prst="orthographicFront"/>
              <a:lightRig rig="threePt" dir="t"/>
            </a:scene3d>
            <a:sp3d extrusionH="57150">
              <a:bevelT w="38100" h="38100"/>
            </a:sp3d>
          </a:bodyPr>
          <a:lstStyle/>
          <a:p>
            <a:pPr algn="ctr"/>
            <a:endParaRPr lang="ar-OM"/>
          </a:p>
        </p:txBody>
      </p:sp>
      <p:sp>
        <p:nvSpPr>
          <p:cNvPr id="24" name="مثلث متساوي الساقين 23">
            <a:extLst>
              <a:ext uri="{FF2B5EF4-FFF2-40B4-BE49-F238E27FC236}">
                <a16:creationId xmlns:a16="http://schemas.microsoft.com/office/drawing/2014/main" id="{D2F0E89A-D7BC-2516-AF36-25E241468C81}"/>
              </a:ext>
            </a:extLst>
          </p:cNvPr>
          <p:cNvSpPr/>
          <p:nvPr/>
        </p:nvSpPr>
        <p:spPr>
          <a:xfrm rot="5141862">
            <a:off x="5568948" y="4496986"/>
            <a:ext cx="391310" cy="399294"/>
          </a:xfrm>
          <a:prstGeom prst="triangl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a:p>
        </p:txBody>
      </p:sp>
      <p:sp>
        <p:nvSpPr>
          <p:cNvPr id="25" name="مربع نص 24">
            <a:extLst>
              <a:ext uri="{FF2B5EF4-FFF2-40B4-BE49-F238E27FC236}">
                <a16:creationId xmlns:a16="http://schemas.microsoft.com/office/drawing/2014/main" id="{31A55BE1-D976-9BB1-E6F6-747DB7347DDC}"/>
              </a:ext>
            </a:extLst>
          </p:cNvPr>
          <p:cNvSpPr txBox="1"/>
          <p:nvPr/>
        </p:nvSpPr>
        <p:spPr>
          <a:xfrm>
            <a:off x="6196841" y="2669600"/>
            <a:ext cx="2754565" cy="769441"/>
          </a:xfrm>
          <a:prstGeom prst="rect">
            <a:avLst/>
          </a:prstGeom>
          <a:noFill/>
          <a:effectLst>
            <a:glow rad="101600">
              <a:srgbClr val="7D4FA9">
                <a:alpha val="60000"/>
              </a:srgbClr>
            </a:glow>
          </a:effectLst>
        </p:spPr>
        <p:txBody>
          <a:bodyPr wrap="square" rtlCol="1">
            <a:spAutoFit/>
          </a:bodyPr>
          <a:lstStyle/>
          <a:p>
            <a:r>
              <a:rPr lang="en-US" sz="4400" dirty="0">
                <a:solidFill>
                  <a:srgbClr val="7D4FA9"/>
                </a:solidFill>
                <a:effectLst>
                  <a:glow rad="101600">
                    <a:srgbClr val="543573"/>
                  </a:glow>
                </a:effectLst>
                <a:latin typeface="Amasis MT Pro Medium" panose="020F0502020204030204" pitchFamily="18" charset="0"/>
              </a:rPr>
              <a:t>BALL</a:t>
            </a:r>
            <a:endParaRPr lang="ar-OM" sz="4400" dirty="0">
              <a:solidFill>
                <a:srgbClr val="7D4FA9"/>
              </a:solidFill>
              <a:effectLst>
                <a:glow rad="101600">
                  <a:srgbClr val="543573"/>
                </a:glow>
              </a:effectLst>
              <a:latin typeface="Amasis MT Pro Medium" panose="020F0502020204030204" pitchFamily="18" charset="0"/>
            </a:endParaRPr>
          </a:p>
        </p:txBody>
      </p:sp>
      <p:sp>
        <p:nvSpPr>
          <p:cNvPr id="32" name="مربع نص 31">
            <a:extLst>
              <a:ext uri="{FF2B5EF4-FFF2-40B4-BE49-F238E27FC236}">
                <a16:creationId xmlns:a16="http://schemas.microsoft.com/office/drawing/2014/main" id="{5C1D9029-87F6-5C3C-3DD0-DDE9AA916C7B}"/>
              </a:ext>
            </a:extLst>
          </p:cNvPr>
          <p:cNvSpPr txBox="1"/>
          <p:nvPr/>
        </p:nvSpPr>
        <p:spPr>
          <a:xfrm>
            <a:off x="4313644" y="3815386"/>
            <a:ext cx="3238023" cy="369332"/>
          </a:xfrm>
          <a:prstGeom prst="rect">
            <a:avLst/>
          </a:prstGeom>
          <a:noFill/>
        </p:spPr>
        <p:txBody>
          <a:bodyPr wrap="square" rtlCol="1">
            <a:spAutoFit/>
          </a:bodyPr>
          <a:lstStyle/>
          <a:p>
            <a:r>
              <a:rPr lang="en-US" dirty="0">
                <a:solidFill>
                  <a:srgbClr val="8F3672"/>
                </a:solidFill>
              </a:rPr>
              <a:t>Press  S  to start the game</a:t>
            </a:r>
            <a:endParaRPr lang="ar-OM" dirty="0">
              <a:solidFill>
                <a:srgbClr val="8F3672"/>
              </a:solidFill>
            </a:endParaRPr>
          </a:p>
        </p:txBody>
      </p:sp>
      <p:sp>
        <p:nvSpPr>
          <p:cNvPr id="27" name="مربع نص 26">
            <a:extLst>
              <a:ext uri="{FF2B5EF4-FFF2-40B4-BE49-F238E27FC236}">
                <a16:creationId xmlns:a16="http://schemas.microsoft.com/office/drawing/2014/main" id="{640A47FA-5DCF-BC88-1B67-CEC004C706AC}"/>
              </a:ext>
            </a:extLst>
          </p:cNvPr>
          <p:cNvSpPr txBox="1"/>
          <p:nvPr/>
        </p:nvSpPr>
        <p:spPr>
          <a:xfrm>
            <a:off x="3132524" y="2685159"/>
            <a:ext cx="2754565" cy="769441"/>
          </a:xfrm>
          <a:prstGeom prst="rect">
            <a:avLst/>
          </a:prstGeom>
          <a:noFill/>
          <a:effectLst>
            <a:glow rad="101600">
              <a:srgbClr val="7D4FA9">
                <a:alpha val="60000"/>
              </a:srgbClr>
            </a:glow>
          </a:effectLst>
        </p:spPr>
        <p:txBody>
          <a:bodyPr wrap="square" rtlCol="1">
            <a:spAutoFit/>
          </a:bodyPr>
          <a:lstStyle/>
          <a:p>
            <a:r>
              <a:rPr lang="en-US" sz="4400" dirty="0">
                <a:solidFill>
                  <a:srgbClr val="7D4FA9"/>
                </a:solidFill>
                <a:effectLst>
                  <a:glow rad="101600">
                    <a:srgbClr val="543573"/>
                  </a:glow>
                </a:effectLst>
                <a:latin typeface="Amasis MT Pro Medium" panose="020F0502020204030204" pitchFamily="18" charset="0"/>
              </a:rPr>
              <a:t>CRAZY</a:t>
            </a:r>
            <a:endParaRPr lang="ar-OM" sz="4400" dirty="0">
              <a:solidFill>
                <a:srgbClr val="7D4FA9"/>
              </a:solidFill>
              <a:effectLst>
                <a:glow rad="101600">
                  <a:srgbClr val="543573"/>
                </a:glow>
              </a:effectLst>
              <a:latin typeface="Amasis MT Pro Medium" panose="020F0502020204030204" pitchFamily="18" charset="0"/>
            </a:endParaRPr>
          </a:p>
        </p:txBody>
      </p:sp>
    </p:spTree>
    <p:extLst>
      <p:ext uri="{BB962C8B-B14F-4D97-AF65-F5344CB8AC3E}">
        <p14:creationId xmlns:p14="http://schemas.microsoft.com/office/powerpoint/2010/main" val="35609616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99CDFF"/>
        </a:solidFill>
        <a:effectLst/>
      </p:bgPr>
    </p:bg>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13684D5A-3A57-BFF5-CA79-6E19982D7177}"/>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1347"/>
          <a:stretch/>
        </p:blipFill>
        <p:spPr>
          <a:xfrm>
            <a:off x="0" y="0"/>
            <a:ext cx="11206163" cy="6858000"/>
          </a:xfrm>
          <a:prstGeom prst="rect">
            <a:avLst/>
          </a:prstGeom>
        </p:spPr>
      </p:pic>
      <p:pic>
        <p:nvPicPr>
          <p:cNvPr id="3" name="صورة 2">
            <a:extLst>
              <a:ext uri="{FF2B5EF4-FFF2-40B4-BE49-F238E27FC236}">
                <a16:creationId xmlns:a16="http://schemas.microsoft.com/office/drawing/2014/main" id="{009B5A77-21D9-E4A6-ADAD-313393B574B1}"/>
              </a:ext>
            </a:extLst>
          </p:cNvPr>
          <p:cNvPicPr>
            <a:picLocks noChangeAspect="1"/>
          </p:cNvPicPr>
          <p:nvPr/>
        </p:nvPicPr>
        <p:blipFill rotWithShape="1">
          <a:blip r:embed="rId5">
            <a:extLst>
              <a:ext uri="{28A0092B-C50C-407E-A947-70E740481C1C}">
                <a14:useLocalDpi xmlns:a14="http://schemas.microsoft.com/office/drawing/2010/main" val="0"/>
              </a:ext>
            </a:extLst>
          </a:blip>
          <a:srcRect l="474"/>
          <a:stretch/>
        </p:blipFill>
        <p:spPr>
          <a:xfrm>
            <a:off x="2058552" y="-21161"/>
            <a:ext cx="7089057" cy="6655532"/>
          </a:xfrm>
          <a:prstGeom prst="rect">
            <a:avLst/>
          </a:prstGeom>
        </p:spPr>
      </p:pic>
      <mc:AlternateContent xmlns:mc="http://schemas.openxmlformats.org/markup-compatibility/2006" xmlns:pslz="http://schemas.microsoft.com/office/powerpoint/2016/slidezoom">
        <mc:Choice Requires="pslz">
          <p:graphicFrame>
            <p:nvGraphicFramePr>
              <p:cNvPr id="7" name="صورة الشريحة 6">
                <a:extLst>
                  <a:ext uri="{FF2B5EF4-FFF2-40B4-BE49-F238E27FC236}">
                    <a16:creationId xmlns:a16="http://schemas.microsoft.com/office/drawing/2014/main" id="{9C020D70-D756-6EFC-FBBF-6C0B350436C7}"/>
                  </a:ext>
                </a:extLst>
              </p:cNvPr>
              <p:cNvGraphicFramePr>
                <a:graphicFrameLocks noChangeAspect="1"/>
              </p:cNvGraphicFramePr>
              <p:nvPr>
                <p:extLst>
                  <p:ext uri="{D42A27DB-BD31-4B8C-83A1-F6EECF244321}">
                    <p14:modId xmlns:p14="http://schemas.microsoft.com/office/powerpoint/2010/main" val="2658745150"/>
                  </p:ext>
                </p:extLst>
              </p:nvPr>
            </p:nvGraphicFramePr>
            <p:xfrm>
              <a:off x="3727174" y="2117035"/>
              <a:ext cx="1875907" cy="1401417"/>
            </p:xfrm>
            <a:graphic>
              <a:graphicData uri="http://schemas.microsoft.com/office/powerpoint/2016/slidezoom">
                <pslz:sldZm>
                  <pslz:sldZmObj sldId="276" cId="442354486">
                    <pslz:zmPr id="{874CB1C3-7822-4017-840A-AC9673ADDA11}" returnToParent="0">
                      <p166:blipFill xmlns:p166="http://schemas.microsoft.com/office/powerpoint/2016/6/main">
                        <a:blip r:embed="rId6"/>
                        <a:stretch>
                          <a:fillRect/>
                        </a:stretch>
                      </p166:blipFill>
                      <p166:spPr xmlns:p166="http://schemas.microsoft.com/office/powerpoint/2016/6/main">
                        <a:xfrm>
                          <a:off x="0" y="0"/>
                          <a:ext cx="1875907" cy="1401417"/>
                        </a:xfrm>
                        <a:prstGeom prst="rect">
                          <a:avLst/>
                        </a:prstGeom>
                        <a:ln>
                          <a:noFill/>
                        </a:ln>
                        <a:effectLst>
                          <a:softEdge rad="112500"/>
                        </a:effectLst>
                      </p166:spPr>
                    </pslz:zmPr>
                  </pslz:sldZmObj>
                </pslz:sldZm>
              </a:graphicData>
            </a:graphic>
          </p:graphicFrame>
        </mc:Choice>
        <mc:Fallback xmlns="">
          <p:pic>
            <p:nvPicPr>
              <p:cNvPr id="7" name="صورة الشريحة 6">
                <a:hlinkClick r:id="rId7" action="ppaction://hlinksldjump"/>
                <a:extLst>
                  <a:ext uri="{FF2B5EF4-FFF2-40B4-BE49-F238E27FC236}">
                    <a16:creationId xmlns:a16="http://schemas.microsoft.com/office/drawing/2014/main" id="{9C020D70-D756-6EFC-FBBF-6C0B350436C7}"/>
                  </a:ext>
                </a:extLst>
              </p:cNvPr>
              <p:cNvPicPr>
                <a:picLocks noGrp="1" noRot="1" noChangeAspect="1" noMove="1" noResize="1" noEditPoints="1" noAdjustHandles="1" noChangeArrowheads="1" noChangeShapeType="1"/>
              </p:cNvPicPr>
              <p:nvPr/>
            </p:nvPicPr>
            <p:blipFill>
              <a:blip r:embed="rId8"/>
              <a:stretch>
                <a:fillRect/>
              </a:stretch>
            </p:blipFill>
            <p:spPr>
              <a:xfrm>
                <a:off x="3727174" y="2117035"/>
                <a:ext cx="1875907" cy="1401417"/>
              </a:xfrm>
              <a:prstGeom prst="rect">
                <a:avLst/>
              </a:prstGeom>
              <a:ln>
                <a:noFill/>
              </a:ln>
              <a:effectLst>
                <a:softEdge rad="112500"/>
              </a:effectLst>
            </p:spPr>
          </p:pic>
        </mc:Fallback>
      </mc:AlternateContent>
      <mc:AlternateContent xmlns:mc="http://schemas.openxmlformats.org/markup-compatibility/2006" xmlns:pslz="http://schemas.microsoft.com/office/powerpoint/2016/slidezoom">
        <mc:Choice Requires="pslz">
          <p:graphicFrame>
            <p:nvGraphicFramePr>
              <p:cNvPr id="18" name="صورة الشريحة 17">
                <a:extLst>
                  <a:ext uri="{FF2B5EF4-FFF2-40B4-BE49-F238E27FC236}">
                    <a16:creationId xmlns:a16="http://schemas.microsoft.com/office/drawing/2014/main" id="{491DC8C0-67BD-7844-B94C-26457763AE4E}"/>
                  </a:ext>
                </a:extLst>
              </p:cNvPr>
              <p:cNvGraphicFramePr>
                <a:graphicFrameLocks noChangeAspect="1"/>
              </p:cNvGraphicFramePr>
              <p:nvPr>
                <p:extLst>
                  <p:ext uri="{D42A27DB-BD31-4B8C-83A1-F6EECF244321}">
                    <p14:modId xmlns:p14="http://schemas.microsoft.com/office/powerpoint/2010/main" val="1303067772"/>
                  </p:ext>
                </p:extLst>
              </p:nvPr>
            </p:nvGraphicFramePr>
            <p:xfrm>
              <a:off x="5942185" y="3886199"/>
              <a:ext cx="1790458" cy="1431235"/>
            </p:xfrm>
            <a:graphic>
              <a:graphicData uri="http://schemas.microsoft.com/office/powerpoint/2016/slidezoom">
                <pslz:sldZm>
                  <pslz:sldZmObj sldId="278" cId="206194437">
                    <pslz:zmPr id="{7C3C13D2-50BF-4177-96A4-B8E5A7259F22}" returnToParent="0">
                      <p166:blipFill xmlns:p166="http://schemas.microsoft.com/office/powerpoint/2016/6/main">
                        <a:blip r:embed="rId9"/>
                        <a:stretch>
                          <a:fillRect/>
                        </a:stretch>
                      </p166:blipFill>
                      <p166:spPr xmlns:p166="http://schemas.microsoft.com/office/powerpoint/2016/6/main">
                        <a:xfrm>
                          <a:off x="0" y="0"/>
                          <a:ext cx="1790458" cy="1431235"/>
                        </a:xfrm>
                        <a:prstGeom prst="rect">
                          <a:avLst/>
                        </a:prstGeom>
                        <a:ln>
                          <a:noFill/>
                        </a:ln>
                        <a:effectLst>
                          <a:softEdge rad="112500"/>
                        </a:effectLst>
                      </p166:spPr>
                    </pslz:zmPr>
                  </pslz:sldZmObj>
                </pslz:sldZm>
              </a:graphicData>
            </a:graphic>
          </p:graphicFrame>
        </mc:Choice>
        <mc:Fallback xmlns="">
          <p:pic>
            <p:nvPicPr>
              <p:cNvPr id="18" name="صورة الشريحة 17">
                <a:hlinkClick r:id="rId10" action="ppaction://hlinksldjump"/>
                <a:extLst>
                  <a:ext uri="{FF2B5EF4-FFF2-40B4-BE49-F238E27FC236}">
                    <a16:creationId xmlns:a16="http://schemas.microsoft.com/office/drawing/2014/main" id="{491DC8C0-67BD-7844-B94C-26457763AE4E}"/>
                  </a:ext>
                </a:extLst>
              </p:cNvPr>
              <p:cNvPicPr>
                <a:picLocks noGrp="1" noRot="1" noChangeAspect="1" noMove="1" noResize="1" noEditPoints="1" noAdjustHandles="1" noChangeArrowheads="1" noChangeShapeType="1"/>
              </p:cNvPicPr>
              <p:nvPr/>
            </p:nvPicPr>
            <p:blipFill>
              <a:blip r:embed="rId11"/>
              <a:stretch>
                <a:fillRect/>
              </a:stretch>
            </p:blipFill>
            <p:spPr>
              <a:xfrm>
                <a:off x="5942185" y="3886199"/>
                <a:ext cx="1790458" cy="1431235"/>
              </a:xfrm>
              <a:prstGeom prst="rect">
                <a:avLst/>
              </a:prstGeom>
              <a:ln>
                <a:noFill/>
              </a:ln>
              <a:effectLst>
                <a:softEdge rad="112500"/>
              </a:effectLst>
            </p:spPr>
          </p:pic>
        </mc:Fallback>
      </mc:AlternateContent>
      <mc:AlternateContent xmlns:mc="http://schemas.openxmlformats.org/markup-compatibility/2006" xmlns:pslz="http://schemas.microsoft.com/office/powerpoint/2016/slidezoom">
        <mc:Choice Requires="pslz">
          <p:graphicFrame>
            <p:nvGraphicFramePr>
              <p:cNvPr id="20" name="صورة الشريحة 19">
                <a:extLst>
                  <a:ext uri="{FF2B5EF4-FFF2-40B4-BE49-F238E27FC236}">
                    <a16:creationId xmlns:a16="http://schemas.microsoft.com/office/drawing/2014/main" id="{07E57260-23CA-B5D2-AE4C-3E20CED4E6B2}"/>
                  </a:ext>
                </a:extLst>
              </p:cNvPr>
              <p:cNvGraphicFramePr>
                <a:graphicFrameLocks noChangeAspect="1"/>
              </p:cNvGraphicFramePr>
              <p:nvPr>
                <p:extLst>
                  <p:ext uri="{D42A27DB-BD31-4B8C-83A1-F6EECF244321}">
                    <p14:modId xmlns:p14="http://schemas.microsoft.com/office/powerpoint/2010/main" val="588596305"/>
                  </p:ext>
                </p:extLst>
              </p:nvPr>
            </p:nvGraphicFramePr>
            <p:xfrm>
              <a:off x="5942185" y="2117035"/>
              <a:ext cx="1790458" cy="1401417"/>
            </p:xfrm>
            <a:graphic>
              <a:graphicData uri="http://schemas.microsoft.com/office/powerpoint/2016/slidezoom">
                <pslz:sldZm>
                  <pslz:sldZmObj sldId="279" cId="1153003956">
                    <pslz:zmPr id="{67C650FF-9FA6-49B2-9ABD-4A9840A1825D}" returnToParent="0">
                      <p166:blipFill xmlns:p166="http://schemas.microsoft.com/office/powerpoint/2016/6/main">
                        <a:blip r:embed="rId12"/>
                        <a:stretch>
                          <a:fillRect/>
                        </a:stretch>
                      </p166:blipFill>
                      <p166:spPr xmlns:p166="http://schemas.microsoft.com/office/powerpoint/2016/6/main">
                        <a:xfrm>
                          <a:off x="0" y="0"/>
                          <a:ext cx="1790458" cy="1401417"/>
                        </a:xfrm>
                        <a:prstGeom prst="rect">
                          <a:avLst/>
                        </a:prstGeom>
                        <a:ln>
                          <a:noFill/>
                        </a:ln>
                        <a:effectLst>
                          <a:softEdge rad="112500"/>
                        </a:effectLst>
                      </p166:spPr>
                    </pslz:zmPr>
                  </pslz:sldZmObj>
                </pslz:sldZm>
              </a:graphicData>
            </a:graphic>
          </p:graphicFrame>
        </mc:Choice>
        <mc:Fallback xmlns="">
          <p:pic>
            <p:nvPicPr>
              <p:cNvPr id="20" name="صورة الشريحة 19">
                <a:hlinkClick r:id="rId13" action="ppaction://hlinksldjump"/>
                <a:extLst>
                  <a:ext uri="{FF2B5EF4-FFF2-40B4-BE49-F238E27FC236}">
                    <a16:creationId xmlns:a16="http://schemas.microsoft.com/office/drawing/2014/main" id="{07E57260-23CA-B5D2-AE4C-3E20CED4E6B2}"/>
                  </a:ext>
                </a:extLst>
              </p:cNvPr>
              <p:cNvPicPr>
                <a:picLocks noGrp="1" noRot="1" noChangeAspect="1" noMove="1" noResize="1" noEditPoints="1" noAdjustHandles="1" noChangeArrowheads="1" noChangeShapeType="1"/>
              </p:cNvPicPr>
              <p:nvPr/>
            </p:nvPicPr>
            <p:blipFill>
              <a:blip r:embed="rId14"/>
              <a:stretch>
                <a:fillRect/>
              </a:stretch>
            </p:blipFill>
            <p:spPr>
              <a:xfrm>
                <a:off x="5942185" y="2117035"/>
                <a:ext cx="1790458" cy="1401417"/>
              </a:xfrm>
              <a:prstGeom prst="rect">
                <a:avLst/>
              </a:prstGeom>
              <a:ln>
                <a:noFill/>
              </a:ln>
              <a:effectLst>
                <a:softEdge rad="112500"/>
              </a:effectLst>
            </p:spPr>
          </p:pic>
        </mc:Fallback>
      </mc:AlternateContent>
      <mc:AlternateContent xmlns:mc="http://schemas.openxmlformats.org/markup-compatibility/2006" xmlns:pslz="http://schemas.microsoft.com/office/powerpoint/2016/slidezoom">
        <mc:Choice Requires="pslz">
          <p:graphicFrame>
            <p:nvGraphicFramePr>
              <p:cNvPr id="22" name="صورة الشريحة 21">
                <a:extLst>
                  <a:ext uri="{FF2B5EF4-FFF2-40B4-BE49-F238E27FC236}">
                    <a16:creationId xmlns:a16="http://schemas.microsoft.com/office/drawing/2014/main" id="{E446F4B8-E7B9-9E21-E560-2C10E6BA03E2}"/>
                  </a:ext>
                </a:extLst>
              </p:cNvPr>
              <p:cNvGraphicFramePr>
                <a:graphicFrameLocks noChangeAspect="1"/>
              </p:cNvGraphicFramePr>
              <p:nvPr>
                <p:extLst>
                  <p:ext uri="{D42A27DB-BD31-4B8C-83A1-F6EECF244321}">
                    <p14:modId xmlns:p14="http://schemas.microsoft.com/office/powerpoint/2010/main" val="1974549722"/>
                  </p:ext>
                </p:extLst>
              </p:nvPr>
            </p:nvGraphicFramePr>
            <p:xfrm>
              <a:off x="3790651" y="3886199"/>
              <a:ext cx="1790458" cy="1401417"/>
            </p:xfrm>
            <a:graphic>
              <a:graphicData uri="http://schemas.microsoft.com/office/powerpoint/2016/slidezoom">
                <pslz:sldZm>
                  <pslz:sldZmObj sldId="277" cId="1492289275">
                    <pslz:zmPr id="{68B98E41-E406-4483-A78A-F312A7757AEB}" returnToParent="0">
                      <p166:blipFill xmlns:p166="http://schemas.microsoft.com/office/powerpoint/2016/6/main">
                        <a:blip r:embed="rId15"/>
                        <a:stretch>
                          <a:fillRect/>
                        </a:stretch>
                      </p166:blipFill>
                      <p166:spPr xmlns:p166="http://schemas.microsoft.com/office/powerpoint/2016/6/main">
                        <a:xfrm>
                          <a:off x="0" y="0"/>
                          <a:ext cx="1790458" cy="1401417"/>
                        </a:xfrm>
                        <a:prstGeom prst="rect">
                          <a:avLst/>
                        </a:prstGeom>
                        <a:ln>
                          <a:noFill/>
                        </a:ln>
                        <a:effectLst>
                          <a:softEdge rad="112500"/>
                        </a:effectLst>
                      </p166:spPr>
                    </pslz:zmPr>
                  </pslz:sldZmObj>
                </pslz:sldZm>
              </a:graphicData>
            </a:graphic>
          </p:graphicFrame>
        </mc:Choice>
        <mc:Fallback xmlns="">
          <p:pic>
            <p:nvPicPr>
              <p:cNvPr id="22" name="صورة الشريحة 21">
                <a:hlinkClick r:id="rId16" action="ppaction://hlinksldjump"/>
                <a:extLst>
                  <a:ext uri="{FF2B5EF4-FFF2-40B4-BE49-F238E27FC236}">
                    <a16:creationId xmlns:a16="http://schemas.microsoft.com/office/drawing/2014/main" id="{E446F4B8-E7B9-9E21-E560-2C10E6BA03E2}"/>
                  </a:ext>
                </a:extLst>
              </p:cNvPr>
              <p:cNvPicPr>
                <a:picLocks noGrp="1" noRot="1" noChangeAspect="1" noMove="1" noResize="1" noEditPoints="1" noAdjustHandles="1" noChangeArrowheads="1" noChangeShapeType="1"/>
              </p:cNvPicPr>
              <p:nvPr/>
            </p:nvPicPr>
            <p:blipFill>
              <a:blip r:embed="rId17"/>
              <a:stretch>
                <a:fillRect/>
              </a:stretch>
            </p:blipFill>
            <p:spPr>
              <a:xfrm>
                <a:off x="3790651" y="3886199"/>
                <a:ext cx="1790458" cy="1401417"/>
              </a:xfrm>
              <a:prstGeom prst="rect">
                <a:avLst/>
              </a:prstGeom>
              <a:ln>
                <a:noFill/>
              </a:ln>
              <a:effectLst>
                <a:softEdge rad="112500"/>
              </a:effectLst>
            </p:spPr>
          </p:pic>
        </mc:Fallback>
      </mc:AlternateContent>
      <p:grpSp>
        <p:nvGrpSpPr>
          <p:cNvPr id="2" name="مجموعة 1">
            <a:extLst>
              <a:ext uri="{FF2B5EF4-FFF2-40B4-BE49-F238E27FC236}">
                <a16:creationId xmlns:a16="http://schemas.microsoft.com/office/drawing/2014/main" id="{43369BA8-8BBD-691C-8B78-FCED81CA4389}"/>
              </a:ext>
            </a:extLst>
          </p:cNvPr>
          <p:cNvGrpSpPr/>
          <p:nvPr/>
        </p:nvGrpSpPr>
        <p:grpSpPr>
          <a:xfrm>
            <a:off x="2503647" y="5038178"/>
            <a:ext cx="925928" cy="878155"/>
            <a:chOff x="3834882" y="4777273"/>
            <a:chExt cx="1203649" cy="1184988"/>
          </a:xfrm>
        </p:grpSpPr>
        <p:sp>
          <p:nvSpPr>
            <p:cNvPr id="4" name="مخطط انسيابي: رابط 3">
              <a:extLst>
                <a:ext uri="{FF2B5EF4-FFF2-40B4-BE49-F238E27FC236}">
                  <a16:creationId xmlns:a16="http://schemas.microsoft.com/office/drawing/2014/main" id="{F65ABA21-FD3A-B624-75C5-CB301EA04D22}"/>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6" name="مجموعة 5">
              <a:extLst>
                <a:ext uri="{FF2B5EF4-FFF2-40B4-BE49-F238E27FC236}">
                  <a16:creationId xmlns:a16="http://schemas.microsoft.com/office/drawing/2014/main" id="{D2EC52B3-AC05-87C3-1C23-25A3EAA9D9BD}"/>
                </a:ext>
              </a:extLst>
            </p:cNvPr>
            <p:cNvGrpSpPr/>
            <p:nvPr/>
          </p:nvGrpSpPr>
          <p:grpSpPr>
            <a:xfrm>
              <a:off x="4049486" y="5023304"/>
              <a:ext cx="793101" cy="482761"/>
              <a:chOff x="4049486" y="5023304"/>
              <a:chExt cx="793101" cy="482761"/>
            </a:xfrm>
          </p:grpSpPr>
          <p:sp>
            <p:nvSpPr>
              <p:cNvPr id="8" name="مخطط انسيابي: رابط 7">
                <a:extLst>
                  <a:ext uri="{FF2B5EF4-FFF2-40B4-BE49-F238E27FC236}">
                    <a16:creationId xmlns:a16="http://schemas.microsoft.com/office/drawing/2014/main" id="{44012418-0F69-2037-FC9B-DF6ACB22F270}"/>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مخطط انسيابي: رابط 8">
                <a:extLst>
                  <a:ext uri="{FF2B5EF4-FFF2-40B4-BE49-F238E27FC236}">
                    <a16:creationId xmlns:a16="http://schemas.microsoft.com/office/drawing/2014/main" id="{FD0AF02F-CB9D-C279-F686-7BFB3B0B1C06}"/>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مخطط انسيابي: رابط 9">
                <a:extLst>
                  <a:ext uri="{FF2B5EF4-FFF2-40B4-BE49-F238E27FC236}">
                    <a16:creationId xmlns:a16="http://schemas.microsoft.com/office/drawing/2014/main" id="{917ABC4F-1BCE-877F-E679-4C467349396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 name="شكل بيضاوي 10">
                <a:extLst>
                  <a:ext uri="{FF2B5EF4-FFF2-40B4-BE49-F238E27FC236}">
                    <a16:creationId xmlns:a16="http://schemas.microsoft.com/office/drawing/2014/main" id="{E76E75D2-1139-08AA-AC79-8A409AE393D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شكل بيضاوي 11">
                <a:extLst>
                  <a:ext uri="{FF2B5EF4-FFF2-40B4-BE49-F238E27FC236}">
                    <a16:creationId xmlns:a16="http://schemas.microsoft.com/office/drawing/2014/main" id="{3F8EC41E-6A5E-E485-BCFF-360B2A06E988}"/>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FD9C1F78-09D0-1AB8-D72C-DC43450601F2}"/>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11805671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384995"/>
          </a:xfrm>
          <a:prstGeom prst="rect">
            <a:avLst/>
          </a:prstGeom>
          <a:noFill/>
        </p:spPr>
        <p:txBody>
          <a:bodyPr wrap="square" rtlCol="1">
            <a:spAutoFit/>
          </a:bodyPr>
          <a:lstStyle/>
          <a:p>
            <a:r>
              <a:rPr lang="it-IT" sz="1400" dirty="0">
                <a:latin typeface="Snap ITC" panose="04040A07060A02020202" pitchFamily="82" charset="0"/>
                <a:cs typeface="Simplified Arabic Fixed" panose="02070309020205020404" pitchFamily="49" charset="-78"/>
              </a:rPr>
              <a:t>Maisa Al-Zahrani  			   443006069</a:t>
            </a:r>
          </a:p>
          <a:p>
            <a:r>
              <a:rPr lang="en-US" sz="1400" dirty="0">
                <a:latin typeface="Snap ITC" panose="04040A07060A02020202" pitchFamily="82" charset="0"/>
                <a:cs typeface="Simplified Arabic Fixed" panose="02070309020205020404" pitchFamily="49" charset="-78"/>
              </a:rPr>
              <a:t>Jana Mohammed                        443005920 </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4" name="مربع نص 163">
            <a:extLst>
              <a:ext uri="{FF2B5EF4-FFF2-40B4-BE49-F238E27FC236}">
                <a16:creationId xmlns:a16="http://schemas.microsoft.com/office/drawing/2014/main" id="{A1F0047E-7230-1D85-3B67-80AB99A3234E}"/>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2423253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2CD8F7F7-6C61-4489-7B71-303A4D2E0F8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268357" y="-412803"/>
            <a:ext cx="13606670" cy="7324065"/>
          </a:xfrm>
          <a:prstGeom prst="rect">
            <a:avLst/>
          </a:prstGeom>
        </p:spPr>
      </p:pic>
      <p:pic>
        <p:nvPicPr>
          <p:cNvPr id="5" name="صورة 4">
            <a:extLst>
              <a:ext uri="{FF2B5EF4-FFF2-40B4-BE49-F238E27FC236}">
                <a16:creationId xmlns:a16="http://schemas.microsoft.com/office/drawing/2014/main" id="{BF9B127E-2A2D-AA73-18EF-5965DBB5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8336" y="-412803"/>
            <a:ext cx="6949489" cy="7347234"/>
          </a:xfrm>
          <a:prstGeom prst="rect">
            <a:avLst/>
          </a:prstGeom>
        </p:spPr>
      </p:pic>
    </p:spTree>
    <p:extLst>
      <p:ext uri="{BB962C8B-B14F-4D97-AF65-F5344CB8AC3E}">
        <p14:creationId xmlns:p14="http://schemas.microsoft.com/office/powerpoint/2010/main" val="442354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2CD8F7F7-6C61-4489-7B71-303A4D2E0F80}"/>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268357" y="-412803"/>
            <a:ext cx="13606670" cy="7324065"/>
          </a:xfrm>
          <a:prstGeom prst="rect">
            <a:avLst/>
          </a:prstGeom>
        </p:spPr>
      </p:pic>
      <p:pic>
        <p:nvPicPr>
          <p:cNvPr id="4" name="صورة 3">
            <a:extLst>
              <a:ext uri="{FF2B5EF4-FFF2-40B4-BE49-F238E27FC236}">
                <a16:creationId xmlns:a16="http://schemas.microsoft.com/office/drawing/2014/main" id="{6A18CBDD-6A01-3072-E449-0A94DE312B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5577" y="-452779"/>
            <a:ext cx="6915007" cy="7310779"/>
          </a:xfrm>
          <a:prstGeom prst="rect">
            <a:avLst/>
          </a:prstGeom>
        </p:spPr>
      </p:pic>
    </p:spTree>
    <p:extLst>
      <p:ext uri="{BB962C8B-B14F-4D97-AF65-F5344CB8AC3E}">
        <p14:creationId xmlns:p14="http://schemas.microsoft.com/office/powerpoint/2010/main" val="7673319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AFF3E552-E33A-8E5F-2D16-2525E9364AC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228600" y="-494269"/>
            <a:ext cx="13013724" cy="7357398"/>
          </a:xfrm>
          <a:prstGeom prst="rect">
            <a:avLst/>
          </a:prstGeom>
        </p:spPr>
      </p:pic>
      <p:pic>
        <p:nvPicPr>
          <p:cNvPr id="4" name="صورة 3">
            <a:extLst>
              <a:ext uri="{FF2B5EF4-FFF2-40B4-BE49-F238E27FC236}">
                <a16:creationId xmlns:a16="http://schemas.microsoft.com/office/drawing/2014/main" id="{ACF838CA-7E57-F102-FA91-02426ABFB5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6579" y="-494269"/>
            <a:ext cx="6933003" cy="7364932"/>
          </a:xfrm>
          <a:prstGeom prst="rect">
            <a:avLst/>
          </a:prstGeom>
        </p:spPr>
      </p:pic>
    </p:spTree>
    <p:extLst>
      <p:ext uri="{BB962C8B-B14F-4D97-AF65-F5344CB8AC3E}">
        <p14:creationId xmlns:p14="http://schemas.microsoft.com/office/powerpoint/2010/main" val="11530039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صورة 5">
            <a:extLst>
              <a:ext uri="{FF2B5EF4-FFF2-40B4-BE49-F238E27FC236}">
                <a16:creationId xmlns:a16="http://schemas.microsoft.com/office/drawing/2014/main" id="{AFF3E552-E33A-8E5F-2D16-2525E9364AC2}"/>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tretch>
            <a:fillRect/>
          </a:stretch>
        </p:blipFill>
        <p:spPr>
          <a:xfrm>
            <a:off x="-228600" y="-494269"/>
            <a:ext cx="13013724" cy="7357398"/>
          </a:xfrm>
          <a:prstGeom prst="rect">
            <a:avLst/>
          </a:prstGeom>
        </p:spPr>
      </p:pic>
      <p:pic>
        <p:nvPicPr>
          <p:cNvPr id="3" name="صورة 2">
            <a:extLst>
              <a:ext uri="{FF2B5EF4-FFF2-40B4-BE49-F238E27FC236}">
                <a16:creationId xmlns:a16="http://schemas.microsoft.com/office/drawing/2014/main" id="{7497B5D4-B53A-7E0A-24F3-470B4694F3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29551" y="-498360"/>
            <a:ext cx="6947059" cy="7356360"/>
          </a:xfrm>
          <a:prstGeom prst="rect">
            <a:avLst/>
          </a:prstGeom>
        </p:spPr>
      </p:pic>
    </p:spTree>
    <p:extLst>
      <p:ext uri="{BB962C8B-B14F-4D97-AF65-F5344CB8AC3E}">
        <p14:creationId xmlns:p14="http://schemas.microsoft.com/office/powerpoint/2010/main" val="25925731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927045E-6522-EA0D-4A59-16878846FEF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99391" y="-506896"/>
            <a:ext cx="12622695" cy="7401419"/>
          </a:xfrm>
          <a:prstGeom prst="rect">
            <a:avLst/>
          </a:prstGeom>
        </p:spPr>
      </p:pic>
      <p:pic>
        <p:nvPicPr>
          <p:cNvPr id="5" name="صورة 4">
            <a:extLst>
              <a:ext uri="{FF2B5EF4-FFF2-40B4-BE49-F238E27FC236}">
                <a16:creationId xmlns:a16="http://schemas.microsoft.com/office/drawing/2014/main" id="{410B481E-2556-12BF-8039-66AAD56B0B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3367" y="-498480"/>
            <a:ext cx="6959428" cy="7393003"/>
          </a:xfrm>
          <a:prstGeom prst="rect">
            <a:avLst/>
          </a:prstGeom>
        </p:spPr>
      </p:pic>
    </p:spTree>
    <p:extLst>
      <p:ext uri="{BB962C8B-B14F-4D97-AF65-F5344CB8AC3E}">
        <p14:creationId xmlns:p14="http://schemas.microsoft.com/office/powerpoint/2010/main" val="149228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0927045E-6522-EA0D-4A59-16878846FEF3}"/>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99391" y="-506896"/>
            <a:ext cx="12622695" cy="7401419"/>
          </a:xfrm>
          <a:prstGeom prst="rect">
            <a:avLst/>
          </a:prstGeom>
        </p:spPr>
      </p:pic>
      <p:pic>
        <p:nvPicPr>
          <p:cNvPr id="4" name="صورة 3">
            <a:extLst>
              <a:ext uri="{FF2B5EF4-FFF2-40B4-BE49-F238E27FC236}">
                <a16:creationId xmlns:a16="http://schemas.microsoft.com/office/drawing/2014/main" id="{4F0F258F-F977-F9B0-FD13-67CAE5F2AA8F}"/>
              </a:ext>
            </a:extLst>
          </p:cNvPr>
          <p:cNvPicPr>
            <a:picLocks noChangeAspect="1"/>
          </p:cNvPicPr>
          <p:nvPr/>
        </p:nvPicPr>
        <p:blipFill rotWithShape="1">
          <a:blip r:embed="rId4">
            <a:extLst>
              <a:ext uri="{28A0092B-C50C-407E-A947-70E740481C1C}">
                <a14:useLocalDpi xmlns:a14="http://schemas.microsoft.com/office/drawing/2010/main" val="0"/>
              </a:ext>
            </a:extLst>
          </a:blip>
          <a:srcRect l="410" t="281"/>
          <a:stretch/>
        </p:blipFill>
        <p:spPr>
          <a:xfrm>
            <a:off x="2125362" y="-510747"/>
            <a:ext cx="6984200" cy="7405269"/>
          </a:xfrm>
          <a:prstGeom prst="rect">
            <a:avLst/>
          </a:prstGeom>
        </p:spPr>
      </p:pic>
    </p:spTree>
    <p:extLst>
      <p:ext uri="{BB962C8B-B14F-4D97-AF65-F5344CB8AC3E}">
        <p14:creationId xmlns:p14="http://schemas.microsoft.com/office/powerpoint/2010/main" val="641534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787B30B3-86C1-CB17-6A7A-77A75C6419A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29209" y="-477078"/>
            <a:ext cx="12622696" cy="7337380"/>
          </a:xfrm>
          <a:prstGeom prst="rect">
            <a:avLst/>
          </a:prstGeom>
        </p:spPr>
      </p:pic>
      <p:pic>
        <p:nvPicPr>
          <p:cNvPr id="5" name="صورة 4">
            <a:extLst>
              <a:ext uri="{FF2B5EF4-FFF2-40B4-BE49-F238E27FC236}">
                <a16:creationId xmlns:a16="http://schemas.microsoft.com/office/drawing/2014/main" id="{3B0E88B2-1F2A-BDF8-91E6-9F76C79D66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542" y="-477078"/>
            <a:ext cx="6877078" cy="7305523"/>
          </a:xfrm>
          <a:prstGeom prst="rect">
            <a:avLst/>
          </a:prstGeom>
        </p:spPr>
      </p:pic>
      <p:grpSp>
        <p:nvGrpSpPr>
          <p:cNvPr id="7" name="مجموعة 6">
            <a:extLst>
              <a:ext uri="{FF2B5EF4-FFF2-40B4-BE49-F238E27FC236}">
                <a16:creationId xmlns:a16="http://schemas.microsoft.com/office/drawing/2014/main" id="{343CE067-565A-1B2B-A72C-EF7FFD388B23}"/>
              </a:ext>
            </a:extLst>
          </p:cNvPr>
          <p:cNvGrpSpPr/>
          <p:nvPr/>
        </p:nvGrpSpPr>
        <p:grpSpPr>
          <a:xfrm>
            <a:off x="2853331" y="4487916"/>
            <a:ext cx="603504" cy="607523"/>
            <a:chOff x="2544944" y="763570"/>
            <a:chExt cx="1106323" cy="1089171"/>
          </a:xfrm>
        </p:grpSpPr>
        <p:sp>
          <p:nvSpPr>
            <p:cNvPr id="8" name="مخطط انسيابي: رابط 7">
              <a:extLst>
                <a:ext uri="{FF2B5EF4-FFF2-40B4-BE49-F238E27FC236}">
                  <a16:creationId xmlns:a16="http://schemas.microsoft.com/office/drawing/2014/main" id="{A6181F8A-40E2-B621-A01D-24E0224427C5}"/>
                </a:ext>
              </a:extLst>
            </p:cNvPr>
            <p:cNvSpPr/>
            <p:nvPr/>
          </p:nvSpPr>
          <p:spPr>
            <a:xfrm>
              <a:off x="2544944" y="763570"/>
              <a:ext cx="1106323" cy="1089171"/>
            </a:xfrm>
            <a:prstGeom prst="flowChartConnector">
              <a:avLst/>
            </a:prstGeom>
            <a:gradFill>
              <a:gsLst>
                <a:gs pos="14000">
                  <a:srgbClr val="F2B800">
                    <a:alpha val="81000"/>
                  </a:srgbClr>
                </a:gs>
                <a:gs pos="58000">
                  <a:srgbClr val="F2B800"/>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9" name="مجموعة 8">
              <a:extLst>
                <a:ext uri="{FF2B5EF4-FFF2-40B4-BE49-F238E27FC236}">
                  <a16:creationId xmlns:a16="http://schemas.microsoft.com/office/drawing/2014/main" id="{2E7251A7-8CBF-D987-103D-6AA2A4478233}"/>
                </a:ext>
              </a:extLst>
            </p:cNvPr>
            <p:cNvGrpSpPr/>
            <p:nvPr/>
          </p:nvGrpSpPr>
          <p:grpSpPr>
            <a:xfrm>
              <a:off x="2742195" y="989707"/>
              <a:ext cx="728972" cy="443725"/>
              <a:chOff x="4049486" y="5023304"/>
              <a:chExt cx="793101" cy="482761"/>
            </a:xfrm>
          </p:grpSpPr>
          <p:sp>
            <p:nvSpPr>
              <p:cNvPr id="10" name="مخطط انسيابي: رابط 9">
                <a:extLst>
                  <a:ext uri="{FF2B5EF4-FFF2-40B4-BE49-F238E27FC236}">
                    <a16:creationId xmlns:a16="http://schemas.microsoft.com/office/drawing/2014/main" id="{34620751-B8BF-E946-9F31-64CB0C6B1D4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 name="مخطط انسيابي: رابط 10">
                <a:extLst>
                  <a:ext uri="{FF2B5EF4-FFF2-40B4-BE49-F238E27FC236}">
                    <a16:creationId xmlns:a16="http://schemas.microsoft.com/office/drawing/2014/main" id="{E027BE84-242B-FFBD-9483-A8CEA1382A06}"/>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مخطط انسيابي: رابط 11">
                <a:extLst>
                  <a:ext uri="{FF2B5EF4-FFF2-40B4-BE49-F238E27FC236}">
                    <a16:creationId xmlns:a16="http://schemas.microsoft.com/office/drawing/2014/main" id="{A2BE1127-EFDE-C006-9A5C-F382E20A8601}"/>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شكل بيضاوي 12">
                <a:extLst>
                  <a:ext uri="{FF2B5EF4-FFF2-40B4-BE49-F238E27FC236}">
                    <a16:creationId xmlns:a16="http://schemas.microsoft.com/office/drawing/2014/main" id="{9C37B777-3458-F749-89CC-E66D542421D8}"/>
                  </a:ext>
                </a:extLst>
              </p:cNvPr>
              <p:cNvSpPr/>
              <p:nvPr/>
            </p:nvSpPr>
            <p:spPr>
              <a:xfrm>
                <a:off x="4049486" y="5417660"/>
                <a:ext cx="190963" cy="8840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C339B1C7-938F-2E60-5055-D5DE14F8D162}"/>
                  </a:ext>
                </a:extLst>
              </p:cNvPr>
              <p:cNvSpPr/>
              <p:nvPr/>
            </p:nvSpPr>
            <p:spPr>
              <a:xfrm>
                <a:off x="4597815" y="5394761"/>
                <a:ext cx="190963" cy="88405"/>
              </a:xfrm>
              <a:prstGeom prst="ellipse">
                <a:avLst/>
              </a:prstGeom>
              <a:solidFill>
                <a:schemeClr val="accent4">
                  <a:lumMod val="60000"/>
                  <a:lumOff val="40000"/>
                </a:schemeClr>
              </a:solidFill>
              <a:ln>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مخطط انسيابي: رابط 14">
                <a:extLst>
                  <a:ext uri="{FF2B5EF4-FFF2-40B4-BE49-F238E27FC236}">
                    <a16:creationId xmlns:a16="http://schemas.microsoft.com/office/drawing/2014/main" id="{A1908F26-A57A-DA15-026B-DDF7727822B4}"/>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2061944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صورة 2">
            <a:extLst>
              <a:ext uri="{FF2B5EF4-FFF2-40B4-BE49-F238E27FC236}">
                <a16:creationId xmlns:a16="http://schemas.microsoft.com/office/drawing/2014/main" id="{787B30B3-86C1-CB17-6A7A-77A75C6419A6}"/>
              </a:ext>
            </a:extLst>
          </p:cNvPr>
          <p:cNvPicPr>
            <a:picLocks noChangeAspect="1"/>
          </p:cNvPicPr>
          <p:nvPr/>
        </p:nvPicPr>
        <p:blipFill>
          <a:blip r:embed="rId2">
            <a:extLst>
              <a:ext uri="{BEBA8EAE-BF5A-486C-A8C5-ECC9F3942E4B}">
                <a14:imgProps xmlns:a14="http://schemas.microsoft.com/office/drawing/2010/main">
                  <a14:imgLayer r:embed="rId3">
                    <a14:imgEffect>
                      <a14:artisticBlur/>
                    </a14:imgEffect>
                  </a14:imgLayer>
                </a14:imgProps>
              </a:ext>
              <a:ext uri="{28A0092B-C50C-407E-A947-70E740481C1C}">
                <a14:useLocalDpi xmlns:a14="http://schemas.microsoft.com/office/drawing/2010/main" val="0"/>
              </a:ext>
            </a:extLst>
          </a:blip>
          <a:stretch>
            <a:fillRect/>
          </a:stretch>
        </p:blipFill>
        <p:spPr>
          <a:xfrm>
            <a:off x="-129209" y="-477078"/>
            <a:ext cx="12622696" cy="7337380"/>
          </a:xfrm>
          <a:prstGeom prst="rect">
            <a:avLst/>
          </a:prstGeom>
        </p:spPr>
      </p:pic>
      <p:pic>
        <p:nvPicPr>
          <p:cNvPr id="4" name="صورة 3">
            <a:extLst>
              <a:ext uri="{FF2B5EF4-FFF2-40B4-BE49-F238E27FC236}">
                <a16:creationId xmlns:a16="http://schemas.microsoft.com/office/drawing/2014/main" id="{52593DFA-3D66-B4FF-2375-C94B9336DE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49837" y="-478765"/>
            <a:ext cx="6906488" cy="7336765"/>
          </a:xfrm>
          <a:prstGeom prst="rect">
            <a:avLst/>
          </a:prstGeom>
        </p:spPr>
      </p:pic>
    </p:spTree>
    <p:extLst>
      <p:ext uri="{BB962C8B-B14F-4D97-AF65-F5344CB8AC3E}">
        <p14:creationId xmlns:p14="http://schemas.microsoft.com/office/powerpoint/2010/main" val="38839607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Object"/>
      </p:transition>
    </mc:Choice>
    <mc:Fallback xmlns="">
      <p:transition spd="slow" advClick="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sp>
        <p:nvSpPr>
          <p:cNvPr id="8" name="مخطط انسيابي: رابط 7">
            <a:extLst>
              <a:ext uri="{FF2B5EF4-FFF2-40B4-BE49-F238E27FC236}">
                <a16:creationId xmlns:a16="http://schemas.microsoft.com/office/drawing/2014/main" id="{8F3BE12F-D2B0-9A5E-239A-28CA308692EB}"/>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1">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خطط انسيابي: رابط 2">
            <a:extLst>
              <a:ext uri="{FF2B5EF4-FFF2-40B4-BE49-F238E27FC236}">
                <a16:creationId xmlns:a16="http://schemas.microsoft.com/office/drawing/2014/main" id="{69D772E6-9870-F8D1-88DE-40B41578221C}"/>
              </a:ext>
            </a:extLst>
          </p:cNvPr>
          <p:cNvSpPr/>
          <p:nvPr/>
        </p:nvSpPr>
        <p:spPr>
          <a:xfrm>
            <a:off x="8528163" y="1699947"/>
            <a:ext cx="1352832" cy="4476000"/>
          </a:xfrm>
          <a:prstGeom prst="flowChartConnector">
            <a:avLst/>
          </a:prstGeom>
          <a:blipFill dpi="0" rotWithShape="1">
            <a:blip r:embed="rId3">
              <a:alphaModFix amt="85000"/>
              <a:extLst>
                <a:ext uri="{28A0092B-C50C-407E-A947-70E740481C1C}">
                  <a14:useLocalDpi xmlns:a14="http://schemas.microsoft.com/office/drawing/2010/main" val="0"/>
                </a:ext>
              </a:extLst>
            </a:blip>
            <a:srcRect/>
            <a:stretch>
              <a:fillRect b="-10610"/>
            </a:stretch>
          </a:blipFill>
          <a:ln w="38100">
            <a:noFill/>
          </a:ln>
          <a:effectLst>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9" name="مجموعة 8">
            <a:extLst>
              <a:ext uri="{FF2B5EF4-FFF2-40B4-BE49-F238E27FC236}">
                <a16:creationId xmlns:a16="http://schemas.microsoft.com/office/drawing/2014/main" id="{86044A2B-DD6E-6B11-A984-3C26CF118194}"/>
              </a:ext>
            </a:extLst>
          </p:cNvPr>
          <p:cNvGrpSpPr/>
          <p:nvPr/>
        </p:nvGrpSpPr>
        <p:grpSpPr>
          <a:xfrm>
            <a:off x="8050064" y="4696405"/>
            <a:ext cx="1106323" cy="1089171"/>
            <a:chOff x="3834882" y="4777273"/>
            <a:chExt cx="1203649" cy="1184988"/>
          </a:xfrm>
        </p:grpSpPr>
        <p:sp>
          <p:nvSpPr>
            <p:cNvPr id="10" name="مخطط انسيابي: رابط 9">
              <a:extLst>
                <a:ext uri="{FF2B5EF4-FFF2-40B4-BE49-F238E27FC236}">
                  <a16:creationId xmlns:a16="http://schemas.microsoft.com/office/drawing/2014/main" id="{2585C41C-7D67-07C3-148A-D2E963DC6929}"/>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11" name="مجموعة 10">
              <a:extLst>
                <a:ext uri="{FF2B5EF4-FFF2-40B4-BE49-F238E27FC236}">
                  <a16:creationId xmlns:a16="http://schemas.microsoft.com/office/drawing/2014/main" id="{ADE87376-D3E3-2F2D-F918-05139CA36DA6}"/>
                </a:ext>
              </a:extLst>
            </p:cNvPr>
            <p:cNvGrpSpPr/>
            <p:nvPr/>
          </p:nvGrpSpPr>
          <p:grpSpPr>
            <a:xfrm>
              <a:off x="4049486" y="5023304"/>
              <a:ext cx="793101" cy="482761"/>
              <a:chOff x="4049486" y="5023304"/>
              <a:chExt cx="793101" cy="482761"/>
            </a:xfrm>
          </p:grpSpPr>
          <p:sp>
            <p:nvSpPr>
              <p:cNvPr id="12" name="مخطط انسيابي: رابط 11">
                <a:extLst>
                  <a:ext uri="{FF2B5EF4-FFF2-40B4-BE49-F238E27FC236}">
                    <a16:creationId xmlns:a16="http://schemas.microsoft.com/office/drawing/2014/main" id="{5B83E70F-FF0E-62D2-A7C0-05A2A5B01D8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مخطط انسيابي: رابط 12">
                <a:extLst>
                  <a:ext uri="{FF2B5EF4-FFF2-40B4-BE49-F238E27FC236}">
                    <a16:creationId xmlns:a16="http://schemas.microsoft.com/office/drawing/2014/main" id="{6A5E7BFD-75CD-618F-0A4F-E17373918678}"/>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مخطط انسيابي: رابط 13">
                <a:extLst>
                  <a:ext uri="{FF2B5EF4-FFF2-40B4-BE49-F238E27FC236}">
                    <a16:creationId xmlns:a16="http://schemas.microsoft.com/office/drawing/2014/main" id="{28ED2F24-41BA-5058-1A1C-A43F6E607520}"/>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B532461D-6765-A4DF-1BAC-0104DA7B3681}"/>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0C827F39-6570-A2EA-EAF9-6D1FE51B51B8}"/>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7" name="مخطط انسيابي: رابط 16">
                <a:extLst>
                  <a:ext uri="{FF2B5EF4-FFF2-40B4-BE49-F238E27FC236}">
                    <a16:creationId xmlns:a16="http://schemas.microsoft.com/office/drawing/2014/main" id="{E26A43DA-79A1-A33C-963E-BDC5C4B84ACF}"/>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43" name="Freeform 5">
            <a:extLst>
              <a:ext uri="{FF2B5EF4-FFF2-40B4-BE49-F238E27FC236}">
                <a16:creationId xmlns:a16="http://schemas.microsoft.com/office/drawing/2014/main" id="{A8035428-A242-0BD5-EB4F-AD3BFFB5D3CB}"/>
              </a:ext>
            </a:extLst>
          </p:cNvPr>
          <p:cNvSpPr/>
          <p:nvPr/>
        </p:nvSpPr>
        <p:spPr>
          <a:xfrm flipH="1">
            <a:off x="7379314" y="5191517"/>
            <a:ext cx="1736002" cy="651370"/>
          </a:xfrm>
          <a:custGeom>
            <a:avLst/>
            <a:gdLst/>
            <a:ahLst/>
            <a:cxnLst/>
            <a:rect l="l" t="t" r="r" b="b"/>
            <a:pathLst>
              <a:path w="3346219" h="2932124">
                <a:moveTo>
                  <a:pt x="0" y="0"/>
                </a:moveTo>
                <a:lnTo>
                  <a:pt x="3346219" y="0"/>
                </a:lnTo>
                <a:lnTo>
                  <a:pt x="3346219" y="2932124"/>
                </a:lnTo>
                <a:lnTo>
                  <a:pt x="0" y="2932124"/>
                </a:lnTo>
                <a:lnTo>
                  <a:pt x="0" y="0"/>
                </a:lnTo>
                <a:close/>
              </a:path>
            </a:pathLst>
          </a:custGeom>
          <a:blipFill>
            <a:blip r:embed="rId4"/>
            <a:stretch>
              <a:fillRect/>
            </a:stretch>
          </a:blipFill>
        </p:spPr>
        <p:txBody>
          <a:bodyPr/>
          <a:lstStyle/>
          <a:p>
            <a:endParaRPr lang="ar-SA"/>
          </a:p>
        </p:txBody>
      </p:sp>
    </p:spTree>
    <p:extLst>
      <p:ext uri="{BB962C8B-B14F-4D97-AF65-F5344CB8AC3E}">
        <p14:creationId xmlns:p14="http://schemas.microsoft.com/office/powerpoint/2010/main" val="27985486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250" autoRev="1" fill="remove"/>
                                        <p:tgtEl>
                                          <p:spTgt spid="3"/>
                                        </p:tgtEl>
                                        <p:attrNameLst>
                                          <p:attrName>style.color</p:attrName>
                                        </p:attrNameLst>
                                      </p:cBhvr>
                                      <p:to>
                                        <a:schemeClr val="bg1"/>
                                      </p:to>
                                    </p:animClr>
                                    <p:animClr clrSpc="rgb" dir="cw">
                                      <p:cBhvr>
                                        <p:cTn id="7" dur="250" autoRev="1" fill="remove"/>
                                        <p:tgtEl>
                                          <p:spTgt spid="3"/>
                                        </p:tgtEl>
                                        <p:attrNameLst>
                                          <p:attrName>fillcolor</p:attrName>
                                        </p:attrNameLst>
                                      </p:cBhvr>
                                      <p:to>
                                        <a:schemeClr val="bg1"/>
                                      </p:to>
                                    </p:animClr>
                                    <p:set>
                                      <p:cBhvr>
                                        <p:cTn id="8" dur="250" autoRev="1" fill="remove"/>
                                        <p:tgtEl>
                                          <p:spTgt spid="3"/>
                                        </p:tgtEl>
                                        <p:attrNameLst>
                                          <p:attrName>fill.type</p:attrName>
                                        </p:attrNameLst>
                                      </p:cBhvr>
                                      <p:to>
                                        <p:strVal val="solid"/>
                                      </p:to>
                                    </p:set>
                                    <p:set>
                                      <p:cBhvr>
                                        <p:cTn id="9" dur="250" autoRev="1" fill="remove"/>
                                        <p:tgtEl>
                                          <p:spTgt spid="3"/>
                                        </p:tgtEl>
                                        <p:attrNameLst>
                                          <p:attrName>fill.on</p:attrName>
                                        </p:attrNameLst>
                                      </p:cBhvr>
                                      <p:to>
                                        <p:strVal val="true"/>
                                      </p:to>
                                    </p:set>
                                  </p:childTnLst>
                                </p:cTn>
                              </p:par>
                              <p:par>
                                <p:cTn id="10" presetID="47"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p:cTn id="19" dur="500" fill="hold"/>
                                        <p:tgtEl>
                                          <p:spTgt spid="43"/>
                                        </p:tgtEl>
                                        <p:attrNameLst>
                                          <p:attrName>ppt_w</p:attrName>
                                        </p:attrNameLst>
                                      </p:cBhvr>
                                      <p:tavLst>
                                        <p:tav tm="0">
                                          <p:val>
                                            <p:fltVal val="0"/>
                                          </p:val>
                                        </p:tav>
                                        <p:tav tm="100000">
                                          <p:val>
                                            <p:strVal val="#ppt_w"/>
                                          </p:val>
                                        </p:tav>
                                      </p:tavLst>
                                    </p:anim>
                                    <p:anim calcmode="lin" valueType="num">
                                      <p:cBhvr>
                                        <p:cTn id="20" dur="500" fill="hold"/>
                                        <p:tgtEl>
                                          <p:spTgt spid="43"/>
                                        </p:tgtEl>
                                        <p:attrNameLst>
                                          <p:attrName>ppt_h</p:attrName>
                                        </p:attrNameLst>
                                      </p:cBhvr>
                                      <p:tavLst>
                                        <p:tav tm="0">
                                          <p:val>
                                            <p:fltVal val="0"/>
                                          </p:val>
                                        </p:tav>
                                        <p:tav tm="100000">
                                          <p:val>
                                            <p:strVal val="#ppt_h"/>
                                          </p:val>
                                        </p:tav>
                                      </p:tavLst>
                                    </p:anim>
                                    <p:animEffect transition="in" filter="fade">
                                      <p:cBhvr>
                                        <p:cTn id="21" dur="500"/>
                                        <p:tgtEl>
                                          <p:spTgt spid="43"/>
                                        </p:tgtEl>
                                      </p:cBhvr>
                                    </p:animEffect>
                                  </p:childTnLst>
                                </p:cTn>
                              </p:par>
                              <p:par>
                                <p:cTn id="22" presetID="26" presetClass="emph" presetSubtype="0" fill="hold" grpId="1" nodeType="withEffect">
                                  <p:stCondLst>
                                    <p:cond delay="0"/>
                                  </p:stCondLst>
                                  <p:childTnLst>
                                    <p:animEffect transition="out" filter="fade">
                                      <p:cBhvr>
                                        <p:cTn id="23" dur="500" tmFilter="0, 0; .2, .5; .8, .5; 1, 0"/>
                                        <p:tgtEl>
                                          <p:spTgt spid="43"/>
                                        </p:tgtEl>
                                      </p:cBhvr>
                                    </p:animEffect>
                                    <p:animScale>
                                      <p:cBhvr>
                                        <p:cTn id="24" dur="250" autoRev="1" fill="hold"/>
                                        <p:tgtEl>
                                          <p:spTgt spid="43"/>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0" presetClass="path" presetSubtype="0" accel="50000" decel="50000" fill="hold" nodeType="clickEffect">
                                  <p:stCondLst>
                                    <p:cond delay="0"/>
                                  </p:stCondLst>
                                  <p:childTnLst>
                                    <p:animMotion origin="layout" path="M -0.00141 0.00046 L -0.14039 0.04352 " pathEditMode="relative" rAng="0" ptsTypes="AA">
                                      <p:cBhvr>
                                        <p:cTn id="28" dur="2000" fill="hold"/>
                                        <p:tgtEl>
                                          <p:spTgt spid="9"/>
                                        </p:tgtEl>
                                        <p:attrNameLst>
                                          <p:attrName>ppt_x</p:attrName>
                                          <p:attrName>ppt_y</p:attrName>
                                        </p:attrNameLst>
                                      </p:cBhvr>
                                      <p:rCtr x="-6956" y="21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3" grpId="0" animBg="1"/>
      <p:bldP spid="43"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sp>
        <p:nvSpPr>
          <p:cNvPr id="8" name="مخطط انسيابي: رابط 7">
            <a:extLst>
              <a:ext uri="{FF2B5EF4-FFF2-40B4-BE49-F238E27FC236}">
                <a16:creationId xmlns:a16="http://schemas.microsoft.com/office/drawing/2014/main" id="{8F3BE12F-D2B0-9A5E-239A-28CA308692EB}"/>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1">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مخطط انسيابي: رابط 2">
            <a:extLst>
              <a:ext uri="{FF2B5EF4-FFF2-40B4-BE49-F238E27FC236}">
                <a16:creationId xmlns:a16="http://schemas.microsoft.com/office/drawing/2014/main" id="{69D772E6-9870-F8D1-88DE-40B41578221C}"/>
              </a:ext>
            </a:extLst>
          </p:cNvPr>
          <p:cNvSpPr/>
          <p:nvPr/>
        </p:nvSpPr>
        <p:spPr>
          <a:xfrm>
            <a:off x="8528163" y="1699947"/>
            <a:ext cx="1352832" cy="4476000"/>
          </a:xfrm>
          <a:prstGeom prst="flowChartConnector">
            <a:avLst/>
          </a:prstGeom>
          <a:solidFill>
            <a:srgbClr val="E1E7E2"/>
          </a:solidFill>
          <a:ln w="38100">
            <a:noFill/>
          </a:ln>
          <a:effectLst>
            <a:glow rad="228600">
              <a:schemeClr val="accent1">
                <a:satMod val="175000"/>
                <a:alpha val="40000"/>
              </a:schemeClr>
            </a:glow>
            <a:outerShdw blurRad="152400" dist="317500" dir="5400000" sx="90000" sy="-19000" rotWithShape="0">
              <a:prstClr val="black">
                <a:alpha val="15000"/>
              </a:prstClr>
            </a:outerShdw>
            <a:reflection endPos="0" dir="5400000" sy="-100000" algn="bl" rotWithShape="0"/>
            <a:softEdge rad="3175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26" name="مجموعة 25">
            <a:extLst>
              <a:ext uri="{FF2B5EF4-FFF2-40B4-BE49-F238E27FC236}">
                <a16:creationId xmlns:a16="http://schemas.microsoft.com/office/drawing/2014/main" id="{66779B16-2DF4-8ED0-B2CB-605DE2F70FB3}"/>
              </a:ext>
            </a:extLst>
          </p:cNvPr>
          <p:cNvGrpSpPr/>
          <p:nvPr/>
        </p:nvGrpSpPr>
        <p:grpSpPr>
          <a:xfrm>
            <a:off x="6425133" y="4452035"/>
            <a:ext cx="1376999" cy="1454294"/>
            <a:chOff x="7823188" y="2239413"/>
            <a:chExt cx="1376999" cy="1454294"/>
          </a:xfrm>
        </p:grpSpPr>
        <p:sp>
          <p:nvSpPr>
            <p:cNvPr id="27" name="Freeform 5">
              <a:extLst>
                <a:ext uri="{FF2B5EF4-FFF2-40B4-BE49-F238E27FC236}">
                  <a16:creationId xmlns:a16="http://schemas.microsoft.com/office/drawing/2014/main" id="{788570D7-7A73-445E-8C11-78314F69CFA7}"/>
                </a:ext>
              </a:extLst>
            </p:cNvPr>
            <p:cNvSpPr/>
            <p:nvPr/>
          </p:nvSpPr>
          <p:spPr>
            <a:xfrm>
              <a:off x="8015111" y="2239413"/>
              <a:ext cx="1185076" cy="1071034"/>
            </a:xfrm>
            <a:custGeom>
              <a:avLst/>
              <a:gdLst/>
              <a:ahLst/>
              <a:cxnLst/>
              <a:rect l="l" t="t" r="r" b="b"/>
              <a:pathLst>
                <a:path w="3346219" h="2932124">
                  <a:moveTo>
                    <a:pt x="0" y="0"/>
                  </a:moveTo>
                  <a:lnTo>
                    <a:pt x="3346219" y="0"/>
                  </a:lnTo>
                  <a:lnTo>
                    <a:pt x="3346219" y="2932124"/>
                  </a:lnTo>
                  <a:lnTo>
                    <a:pt x="0" y="2932124"/>
                  </a:lnTo>
                  <a:lnTo>
                    <a:pt x="0" y="0"/>
                  </a:lnTo>
                  <a:close/>
                </a:path>
              </a:pathLst>
            </a:custGeom>
            <a:blipFill>
              <a:blip r:embed="rId3"/>
              <a:stretch>
                <a:fillRect/>
              </a:stretch>
            </a:blipFill>
          </p:spPr>
          <p:txBody>
            <a:bodyPr/>
            <a:lstStyle/>
            <a:p>
              <a:endParaRPr lang="ar-SA"/>
            </a:p>
          </p:txBody>
        </p:sp>
        <p:grpSp>
          <p:nvGrpSpPr>
            <p:cNvPr id="28" name="مجموعة 27">
              <a:extLst>
                <a:ext uri="{FF2B5EF4-FFF2-40B4-BE49-F238E27FC236}">
                  <a16:creationId xmlns:a16="http://schemas.microsoft.com/office/drawing/2014/main" id="{23082663-C319-AEF8-A148-9A17F7C988B2}"/>
                </a:ext>
              </a:extLst>
            </p:cNvPr>
            <p:cNvGrpSpPr/>
            <p:nvPr/>
          </p:nvGrpSpPr>
          <p:grpSpPr>
            <a:xfrm>
              <a:off x="7823188" y="2604536"/>
              <a:ext cx="1106323" cy="1089171"/>
              <a:chOff x="5919729" y="2819025"/>
              <a:chExt cx="1106323" cy="1089171"/>
            </a:xfrm>
          </p:grpSpPr>
          <p:sp>
            <p:nvSpPr>
              <p:cNvPr id="29" name="مخطط انسيابي: رابط 28">
                <a:extLst>
                  <a:ext uri="{FF2B5EF4-FFF2-40B4-BE49-F238E27FC236}">
                    <a16:creationId xmlns:a16="http://schemas.microsoft.com/office/drawing/2014/main" id="{69C0FA24-5665-9B2B-5607-B2FC05D60DDE}"/>
                  </a:ext>
                </a:extLst>
              </p:cNvPr>
              <p:cNvSpPr/>
              <p:nvPr/>
            </p:nvSpPr>
            <p:spPr>
              <a:xfrm>
                <a:off x="5919729" y="2819025"/>
                <a:ext cx="1106323" cy="1089171"/>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30" name="مجموعة 29">
                <a:extLst>
                  <a:ext uri="{FF2B5EF4-FFF2-40B4-BE49-F238E27FC236}">
                    <a16:creationId xmlns:a16="http://schemas.microsoft.com/office/drawing/2014/main" id="{8A29D70F-7D31-5522-DB21-0FF72D081AFE}"/>
                  </a:ext>
                </a:extLst>
              </p:cNvPr>
              <p:cNvGrpSpPr/>
              <p:nvPr/>
            </p:nvGrpSpPr>
            <p:grpSpPr>
              <a:xfrm>
                <a:off x="6116980" y="3045162"/>
                <a:ext cx="728972" cy="443725"/>
                <a:chOff x="4049486" y="5023304"/>
                <a:chExt cx="793101" cy="482761"/>
              </a:xfrm>
            </p:grpSpPr>
            <p:sp>
              <p:nvSpPr>
                <p:cNvPr id="31" name="مخطط انسيابي: رابط 30">
                  <a:extLst>
                    <a:ext uri="{FF2B5EF4-FFF2-40B4-BE49-F238E27FC236}">
                      <a16:creationId xmlns:a16="http://schemas.microsoft.com/office/drawing/2014/main" id="{3A09B3BA-799A-C965-3175-AF592748B328}"/>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2" name="مخطط انسيابي: رابط 31">
                  <a:extLst>
                    <a:ext uri="{FF2B5EF4-FFF2-40B4-BE49-F238E27FC236}">
                      <a16:creationId xmlns:a16="http://schemas.microsoft.com/office/drawing/2014/main" id="{6B1BDDB9-BD0F-0B94-779A-7B9386E2F892}"/>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3" name="مخطط انسيابي: رابط 32">
                  <a:extLst>
                    <a:ext uri="{FF2B5EF4-FFF2-40B4-BE49-F238E27FC236}">
                      <a16:creationId xmlns:a16="http://schemas.microsoft.com/office/drawing/2014/main" id="{8440F435-692E-AA34-3F61-7589AE0F4068}"/>
                    </a:ext>
                  </a:extLst>
                </p:cNvPr>
                <p:cNvSpPr/>
                <p:nvPr/>
              </p:nvSpPr>
              <p:spPr>
                <a:xfrm flipH="1">
                  <a:off x="4101216"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4" name="شكل بيضاوي 33">
                  <a:extLst>
                    <a:ext uri="{FF2B5EF4-FFF2-40B4-BE49-F238E27FC236}">
                      <a16:creationId xmlns:a16="http://schemas.microsoft.com/office/drawing/2014/main" id="{BFEA492E-7E1A-19E8-0427-36C6F9632CC5}"/>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6F946062-68FF-B356-34EA-9CE6CA5083AA}"/>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مخطط انسيابي: رابط 35">
                  <a:extLst>
                    <a:ext uri="{FF2B5EF4-FFF2-40B4-BE49-F238E27FC236}">
                      <a16:creationId xmlns:a16="http://schemas.microsoft.com/office/drawing/2014/main" id="{5745E006-6C29-0122-E0FF-30F7DFBFC60D}"/>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spTree>
    <p:extLst>
      <p:ext uri="{BB962C8B-B14F-4D97-AF65-F5344CB8AC3E}">
        <p14:creationId xmlns:p14="http://schemas.microsoft.com/office/powerpoint/2010/main" val="638208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1218 0.03172 L -0.63479 0.03658 L -0.64173 0.0382 " pathEditMode="relative" ptsTypes="AAA">
                                      <p:cBhvr>
                                        <p:cTn id="6" dur="5000" fill="hold"/>
                                        <p:tgtEl>
                                          <p:spTgt spid="2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749791" y="4060358"/>
            <a:ext cx="1371600" cy="1371600"/>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477328"/>
          </a:xfrm>
          <a:prstGeom prst="rect">
            <a:avLst/>
          </a:prstGeom>
          <a:noFill/>
        </p:spPr>
        <p:txBody>
          <a:bodyPr wrap="square" rtlCol="1">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Maisa Al-Zahrani  </a:t>
            </a:r>
            <a:r>
              <a:rPr kumimoji="0" lang="it-IT" sz="14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		   443006069</a:t>
            </a:r>
          </a:p>
          <a:p>
            <a:pPr>
              <a:defRPr/>
            </a:pPr>
            <a:r>
              <a:rPr lang="en-US" sz="1400" dirty="0">
                <a:latin typeface="Snap ITC" panose="04040A07060A02020202" pitchFamily="82" charset="0"/>
                <a:cs typeface="Simplified Arabic Fixed" panose="02070309020205020404" pitchFamily="49" charset="-78"/>
              </a:rPr>
              <a:t>Jana Mohammed                        443005920 </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5B3CCB23-9118-C98E-5841-9565582811C1}"/>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2108359549"/>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صورة 4">
            <a:extLst>
              <a:ext uri="{FF2B5EF4-FFF2-40B4-BE49-F238E27FC236}">
                <a16:creationId xmlns:a16="http://schemas.microsoft.com/office/drawing/2014/main" id="{9FF65C7F-43E9-4AD1-BA7D-7FD87BCCEA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0"/>
            <a:ext cx="11206163" cy="6858000"/>
          </a:xfrm>
          <a:prstGeom prst="rect">
            <a:avLst/>
          </a:prstGeom>
        </p:spPr>
      </p:pic>
      <p:sp>
        <p:nvSpPr>
          <p:cNvPr id="8" name="مخطط انسيابي: رابط 7">
            <a:extLst>
              <a:ext uri="{FF2B5EF4-FFF2-40B4-BE49-F238E27FC236}">
                <a16:creationId xmlns:a16="http://schemas.microsoft.com/office/drawing/2014/main" id="{8F3BE12F-D2B0-9A5E-239A-28CA308692EB}"/>
              </a:ext>
            </a:extLst>
          </p:cNvPr>
          <p:cNvSpPr/>
          <p:nvPr/>
        </p:nvSpPr>
        <p:spPr>
          <a:xfrm>
            <a:off x="8603226" y="1720644"/>
            <a:ext cx="1342748" cy="4455303"/>
          </a:xfrm>
          <a:prstGeom prst="flowChartConnector">
            <a:avLst/>
          </a:prstGeom>
          <a:gradFill flip="none" rotWithShape="1">
            <a:gsLst>
              <a:gs pos="100000">
                <a:srgbClr val="ACD1EE"/>
              </a:gs>
              <a:gs pos="0">
                <a:srgbClr val="C2DFF9"/>
              </a:gs>
              <a:gs pos="56000">
                <a:schemeClr val="accent1">
                  <a:lumMod val="0"/>
                  <a:lumOff val="100000"/>
                  <a:alpha val="79000"/>
                </a:schemeClr>
              </a:gs>
            </a:gsLst>
            <a:path path="circle">
              <a:fillToRect l="100000" t="100000"/>
            </a:path>
            <a:tileRect r="-100000" b="-100000"/>
          </a:gradFill>
          <a:ln w="38100">
            <a:noFill/>
          </a:ln>
          <a:effectLst>
            <a:glow rad="228600">
              <a:schemeClr val="accent1">
                <a:satMod val="175000"/>
                <a:alpha val="40000"/>
              </a:schemeClr>
            </a:glow>
            <a:outerShdw blurRad="152400" dist="317500" dir="5400000" sx="90000" sy="-19000" rotWithShape="0">
              <a:prstClr val="black">
                <a:alpha val="15000"/>
              </a:prstClr>
            </a:outerShdw>
            <a:reflection endPos="0" dir="5400000" sy="-100000" algn="bl" rotWithShape="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 name="مخطط انسيابي: رابط 3">
            <a:extLst>
              <a:ext uri="{FF2B5EF4-FFF2-40B4-BE49-F238E27FC236}">
                <a16:creationId xmlns:a16="http://schemas.microsoft.com/office/drawing/2014/main" id="{7834026A-3C99-20E0-EC1B-7F3ABA5D4C2C}"/>
              </a:ext>
            </a:extLst>
          </p:cNvPr>
          <p:cNvSpPr/>
          <p:nvPr/>
        </p:nvSpPr>
        <p:spPr>
          <a:xfrm>
            <a:off x="8528163" y="1699947"/>
            <a:ext cx="1352832" cy="4476000"/>
          </a:xfrm>
          <a:prstGeom prst="flowChartConnector">
            <a:avLst/>
          </a:prstGeom>
          <a:solidFill>
            <a:srgbClr val="E1E7E2"/>
          </a:solidFill>
          <a:ln w="38100">
            <a:noFill/>
          </a:ln>
          <a:effectLst>
            <a:glow rad="228600">
              <a:schemeClr val="accent1">
                <a:satMod val="175000"/>
                <a:alpha val="40000"/>
              </a:schemeClr>
            </a:glow>
            <a:outerShdw blurRad="152400" dist="317500" dir="5400000" sx="90000" sy="-19000" rotWithShape="0">
              <a:prstClr val="black">
                <a:alpha val="15000"/>
              </a:prstClr>
            </a:outerShdw>
            <a:reflection endPos="0" dir="5400000" sy="-100000" algn="bl" rotWithShape="0"/>
            <a:softEdge rad="31750"/>
          </a:effectLst>
          <a:scene3d>
            <a:camera prst="isometricLeftDown"/>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6" name="مجموعة 5">
            <a:extLst>
              <a:ext uri="{FF2B5EF4-FFF2-40B4-BE49-F238E27FC236}">
                <a16:creationId xmlns:a16="http://schemas.microsoft.com/office/drawing/2014/main" id="{91CEF9D8-C33E-CE05-5488-92F2892ED316}"/>
              </a:ext>
            </a:extLst>
          </p:cNvPr>
          <p:cNvGrpSpPr/>
          <p:nvPr/>
        </p:nvGrpSpPr>
        <p:grpSpPr>
          <a:xfrm>
            <a:off x="-1377000" y="4721653"/>
            <a:ext cx="1376999" cy="1454294"/>
            <a:chOff x="7823188" y="2239413"/>
            <a:chExt cx="1376999" cy="1454294"/>
          </a:xfrm>
        </p:grpSpPr>
        <p:sp>
          <p:nvSpPr>
            <p:cNvPr id="7" name="Freeform 5">
              <a:extLst>
                <a:ext uri="{FF2B5EF4-FFF2-40B4-BE49-F238E27FC236}">
                  <a16:creationId xmlns:a16="http://schemas.microsoft.com/office/drawing/2014/main" id="{CC1FC857-FC3D-E88F-D332-7D8C02486558}"/>
                </a:ext>
              </a:extLst>
            </p:cNvPr>
            <p:cNvSpPr/>
            <p:nvPr/>
          </p:nvSpPr>
          <p:spPr>
            <a:xfrm>
              <a:off x="8015111" y="2239413"/>
              <a:ext cx="1185076" cy="1071034"/>
            </a:xfrm>
            <a:custGeom>
              <a:avLst/>
              <a:gdLst/>
              <a:ahLst/>
              <a:cxnLst/>
              <a:rect l="l" t="t" r="r" b="b"/>
              <a:pathLst>
                <a:path w="3346219" h="2932124">
                  <a:moveTo>
                    <a:pt x="0" y="0"/>
                  </a:moveTo>
                  <a:lnTo>
                    <a:pt x="3346219" y="0"/>
                  </a:lnTo>
                  <a:lnTo>
                    <a:pt x="3346219" y="2932124"/>
                  </a:lnTo>
                  <a:lnTo>
                    <a:pt x="0" y="2932124"/>
                  </a:lnTo>
                  <a:lnTo>
                    <a:pt x="0" y="0"/>
                  </a:lnTo>
                  <a:close/>
                </a:path>
              </a:pathLst>
            </a:custGeom>
            <a:blipFill>
              <a:blip r:embed="rId3"/>
              <a:stretch>
                <a:fillRect/>
              </a:stretch>
            </a:blipFill>
          </p:spPr>
          <p:txBody>
            <a:bodyPr/>
            <a:lstStyle/>
            <a:p>
              <a:endParaRPr lang="ar-SA"/>
            </a:p>
          </p:txBody>
        </p:sp>
        <p:grpSp>
          <p:nvGrpSpPr>
            <p:cNvPr id="18" name="مجموعة 17">
              <a:extLst>
                <a:ext uri="{FF2B5EF4-FFF2-40B4-BE49-F238E27FC236}">
                  <a16:creationId xmlns:a16="http://schemas.microsoft.com/office/drawing/2014/main" id="{94A2FC8F-B27F-FCC9-F288-DFFF5080620D}"/>
                </a:ext>
              </a:extLst>
            </p:cNvPr>
            <p:cNvGrpSpPr/>
            <p:nvPr/>
          </p:nvGrpSpPr>
          <p:grpSpPr>
            <a:xfrm>
              <a:off x="7823188" y="2604536"/>
              <a:ext cx="1106323" cy="1089171"/>
              <a:chOff x="5919729" y="2819025"/>
              <a:chExt cx="1106323" cy="1089171"/>
            </a:xfrm>
          </p:grpSpPr>
          <p:sp>
            <p:nvSpPr>
              <p:cNvPr id="19" name="مخطط انسيابي: رابط 18">
                <a:extLst>
                  <a:ext uri="{FF2B5EF4-FFF2-40B4-BE49-F238E27FC236}">
                    <a16:creationId xmlns:a16="http://schemas.microsoft.com/office/drawing/2014/main" id="{B068EFEA-45BF-3BD3-6764-5EE253C260AD}"/>
                  </a:ext>
                </a:extLst>
              </p:cNvPr>
              <p:cNvSpPr/>
              <p:nvPr/>
            </p:nvSpPr>
            <p:spPr>
              <a:xfrm>
                <a:off x="5919729" y="2819025"/>
                <a:ext cx="1106323" cy="1089171"/>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20" name="مجموعة 19">
                <a:extLst>
                  <a:ext uri="{FF2B5EF4-FFF2-40B4-BE49-F238E27FC236}">
                    <a16:creationId xmlns:a16="http://schemas.microsoft.com/office/drawing/2014/main" id="{F4B4EBA9-2E87-BF5C-1FC9-B227D21EEC15}"/>
                  </a:ext>
                </a:extLst>
              </p:cNvPr>
              <p:cNvGrpSpPr/>
              <p:nvPr/>
            </p:nvGrpSpPr>
            <p:grpSpPr>
              <a:xfrm>
                <a:off x="6116980" y="3045162"/>
                <a:ext cx="728972" cy="443725"/>
                <a:chOff x="4049486" y="5023304"/>
                <a:chExt cx="793101" cy="482761"/>
              </a:xfrm>
            </p:grpSpPr>
            <p:sp>
              <p:nvSpPr>
                <p:cNvPr id="21" name="مخطط انسيابي: رابط 20">
                  <a:extLst>
                    <a:ext uri="{FF2B5EF4-FFF2-40B4-BE49-F238E27FC236}">
                      <a16:creationId xmlns:a16="http://schemas.microsoft.com/office/drawing/2014/main" id="{B131B16A-553E-4C28-E05E-B9BBD444E1A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مخطط انسيابي: رابط 21">
                  <a:extLst>
                    <a:ext uri="{FF2B5EF4-FFF2-40B4-BE49-F238E27FC236}">
                      <a16:creationId xmlns:a16="http://schemas.microsoft.com/office/drawing/2014/main" id="{94152D27-7746-E9BE-89C3-15D4010CB5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2" name="مخطط انسيابي: رابط 31">
                  <a:extLst>
                    <a:ext uri="{FF2B5EF4-FFF2-40B4-BE49-F238E27FC236}">
                      <a16:creationId xmlns:a16="http://schemas.microsoft.com/office/drawing/2014/main" id="{330DA683-0E7C-5197-D030-5F415EAA825D}"/>
                    </a:ext>
                  </a:extLst>
                </p:cNvPr>
                <p:cNvSpPr/>
                <p:nvPr/>
              </p:nvSpPr>
              <p:spPr>
                <a:xfrm flipH="1">
                  <a:off x="4101216"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3" name="شكل بيضاوي 32">
                  <a:extLst>
                    <a:ext uri="{FF2B5EF4-FFF2-40B4-BE49-F238E27FC236}">
                      <a16:creationId xmlns:a16="http://schemas.microsoft.com/office/drawing/2014/main" id="{BED4A7F5-7C12-199F-02A3-F348E3D001EA}"/>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4" name="شكل بيضاوي 33">
                  <a:extLst>
                    <a:ext uri="{FF2B5EF4-FFF2-40B4-BE49-F238E27FC236}">
                      <a16:creationId xmlns:a16="http://schemas.microsoft.com/office/drawing/2014/main" id="{B91792CE-63FC-640D-B95B-357B887FEBB5}"/>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مخطط انسيابي: رابط 34">
                  <a:extLst>
                    <a:ext uri="{FF2B5EF4-FFF2-40B4-BE49-F238E27FC236}">
                      <a16:creationId xmlns:a16="http://schemas.microsoft.com/office/drawing/2014/main" id="{BD907373-B064-4BCD-BF3A-9A26EA30857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spTree>
    <p:extLst>
      <p:ext uri="{BB962C8B-B14F-4D97-AF65-F5344CB8AC3E}">
        <p14:creationId xmlns:p14="http://schemas.microsoft.com/office/powerpoint/2010/main" val="4096337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0">
        <p159:morph option="byObject"/>
      </p:transition>
    </mc:Choice>
    <mc:Fallback xmlns="">
      <p:transition spd="slow" advClick="0"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12000">
              <a:srgbClr val="92538B">
                <a:alpha val="86000"/>
              </a:srgbClr>
            </a:gs>
            <a:gs pos="30000">
              <a:schemeClr val="accent4">
                <a:lumMod val="75000"/>
                <a:alpha val="82000"/>
              </a:schemeClr>
            </a:gs>
            <a:gs pos="79000">
              <a:srgbClr val="FFC000">
                <a:alpha val="86000"/>
              </a:srgbClr>
            </a:gs>
            <a:gs pos="100000">
              <a:schemeClr val="bg2">
                <a:lumMod val="90000"/>
              </a:schemeClr>
            </a:gs>
          </a:gsLst>
          <a:lin ang="5400000" scaled="0"/>
        </a:gradFill>
        <a:effectLst/>
      </p:bgPr>
    </p:bg>
    <p:spTree>
      <p:nvGrpSpPr>
        <p:cNvPr id="1" name=""/>
        <p:cNvGrpSpPr/>
        <p:nvPr/>
      </p:nvGrpSpPr>
      <p:grpSpPr>
        <a:xfrm>
          <a:off x="0" y="0"/>
          <a:ext cx="0" cy="0"/>
          <a:chOff x="0" y="0"/>
          <a:chExt cx="0" cy="0"/>
        </a:xfrm>
      </p:grpSpPr>
      <p:sp>
        <p:nvSpPr>
          <p:cNvPr id="2" name="Freeform 2"/>
          <p:cNvSpPr/>
          <p:nvPr/>
        </p:nvSpPr>
        <p:spPr>
          <a:xfrm>
            <a:off x="-2408352" y="1620637"/>
            <a:ext cx="6987894" cy="5463263"/>
          </a:xfrm>
          <a:custGeom>
            <a:avLst/>
            <a:gdLst/>
            <a:ahLst/>
            <a:cxnLst/>
            <a:rect l="l" t="t" r="r" b="b"/>
            <a:pathLst>
              <a:path w="11403958" h="8915822">
                <a:moveTo>
                  <a:pt x="0" y="0"/>
                </a:moveTo>
                <a:lnTo>
                  <a:pt x="11403958" y="0"/>
                </a:lnTo>
                <a:lnTo>
                  <a:pt x="11403958" y="8915821"/>
                </a:lnTo>
                <a:lnTo>
                  <a:pt x="0" y="8915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3" name="Freeform 3"/>
          <p:cNvSpPr/>
          <p:nvPr/>
        </p:nvSpPr>
        <p:spPr>
          <a:xfrm>
            <a:off x="8955502" y="2176616"/>
            <a:ext cx="6987894" cy="5463263"/>
          </a:xfrm>
          <a:custGeom>
            <a:avLst/>
            <a:gdLst/>
            <a:ahLst/>
            <a:cxnLst/>
            <a:rect l="l" t="t" r="r" b="b"/>
            <a:pathLst>
              <a:path w="11403958" h="8915822">
                <a:moveTo>
                  <a:pt x="0" y="0"/>
                </a:moveTo>
                <a:lnTo>
                  <a:pt x="11403958" y="0"/>
                </a:lnTo>
                <a:lnTo>
                  <a:pt x="11403958" y="8915822"/>
                </a:lnTo>
                <a:lnTo>
                  <a:pt x="0" y="8915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4" name="Freeform 4"/>
          <p:cNvSpPr/>
          <p:nvPr/>
        </p:nvSpPr>
        <p:spPr>
          <a:xfrm>
            <a:off x="-378487" y="3574010"/>
            <a:ext cx="12612736" cy="4155896"/>
          </a:xfrm>
          <a:custGeom>
            <a:avLst/>
            <a:gdLst/>
            <a:ahLst/>
            <a:cxnLst/>
            <a:rect l="l" t="t" r="r" b="b"/>
            <a:pathLst>
              <a:path w="20583470" h="6782253">
                <a:moveTo>
                  <a:pt x="0" y="0"/>
                </a:moveTo>
                <a:lnTo>
                  <a:pt x="20583471" y="0"/>
                </a:lnTo>
                <a:lnTo>
                  <a:pt x="20583471" y="6782254"/>
                </a:lnTo>
                <a:lnTo>
                  <a:pt x="0" y="6782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sz="1103"/>
          </a:p>
        </p:txBody>
      </p:sp>
      <p:sp>
        <p:nvSpPr>
          <p:cNvPr id="7" name="مربع نص 6">
            <a:extLst>
              <a:ext uri="{FF2B5EF4-FFF2-40B4-BE49-F238E27FC236}">
                <a16:creationId xmlns:a16="http://schemas.microsoft.com/office/drawing/2014/main" id="{F539F417-7017-7753-9D37-AF43B5EA24E6}"/>
              </a:ext>
            </a:extLst>
          </p:cNvPr>
          <p:cNvSpPr txBox="1"/>
          <p:nvPr/>
        </p:nvSpPr>
        <p:spPr>
          <a:xfrm>
            <a:off x="4031995" y="3669471"/>
            <a:ext cx="4743517" cy="369332"/>
          </a:xfrm>
          <a:prstGeom prst="rect">
            <a:avLst/>
          </a:prstGeom>
          <a:noFill/>
        </p:spPr>
        <p:txBody>
          <a:bodyPr wrap="square" rtlCol="1">
            <a:spAutoFit/>
          </a:bodyPr>
          <a:lstStyle/>
          <a:p>
            <a:r>
              <a:rPr lang="en-US" dirty="0">
                <a:latin typeface="Snap ITC" panose="04040A07060A02020202" pitchFamily="82" charset="0"/>
                <a:cs typeface="Simplified Arabic Fixed" panose="02070309020205020404" pitchFamily="49" charset="-78"/>
              </a:rPr>
              <a:t>The End</a:t>
            </a:r>
            <a:endParaRPr lang="ar-SA" dirty="0">
              <a:latin typeface="Snap ITC" panose="04040A07060A02020202" pitchFamily="82" charset="0"/>
              <a:cs typeface="Simplified Arabic Fixed" panose="02070309020205020404" pitchFamily="49" charset="-78"/>
            </a:endParaRPr>
          </a:p>
        </p:txBody>
      </p:sp>
      <p:sp>
        <p:nvSpPr>
          <p:cNvPr id="5" name="Freeform 5"/>
          <p:cNvSpPr/>
          <p:nvPr/>
        </p:nvSpPr>
        <p:spPr>
          <a:xfrm>
            <a:off x="3182364" y="4059346"/>
            <a:ext cx="3215346" cy="3364930"/>
          </a:xfrm>
          <a:custGeom>
            <a:avLst/>
            <a:gdLst/>
            <a:ahLst/>
            <a:cxnLst/>
            <a:rect l="l" t="t" r="r" b="b"/>
            <a:pathLst>
              <a:path w="5247314" h="4114800">
                <a:moveTo>
                  <a:pt x="0" y="0"/>
                </a:moveTo>
                <a:lnTo>
                  <a:pt x="5247314" y="0"/>
                </a:lnTo>
                <a:lnTo>
                  <a:pt x="52473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sz="1103"/>
          </a:p>
        </p:txBody>
      </p:sp>
      <p:sp>
        <p:nvSpPr>
          <p:cNvPr id="6" name="Freeform 6"/>
          <p:cNvSpPr/>
          <p:nvPr/>
        </p:nvSpPr>
        <p:spPr>
          <a:xfrm>
            <a:off x="2882218" y="1579551"/>
            <a:ext cx="2720863" cy="2894535"/>
          </a:xfrm>
          <a:custGeom>
            <a:avLst/>
            <a:gdLst/>
            <a:ahLst/>
            <a:cxnLst/>
            <a:rect l="l" t="t" r="r" b="b"/>
            <a:pathLst>
              <a:path w="4440337" h="4723763">
                <a:moveTo>
                  <a:pt x="0" y="0"/>
                </a:moveTo>
                <a:lnTo>
                  <a:pt x="4440337" y="0"/>
                </a:lnTo>
                <a:lnTo>
                  <a:pt x="4440337" y="4723763"/>
                </a:lnTo>
                <a:lnTo>
                  <a:pt x="0" y="4723763"/>
                </a:lnTo>
                <a:lnTo>
                  <a:pt x="0" y="0"/>
                </a:lnTo>
                <a:close/>
              </a:path>
            </a:pathLst>
          </a:custGeom>
          <a:blipFill>
            <a:blip r:embed="rId8"/>
            <a:stretch>
              <a:fillRect/>
            </a:stretch>
          </a:blipFill>
        </p:spPr>
        <p:txBody>
          <a:bodyPr/>
          <a:lstStyle/>
          <a:p>
            <a:endParaRPr lang="ar-SA" sz="1103"/>
          </a:p>
        </p:txBody>
      </p:sp>
      <p:sp>
        <p:nvSpPr>
          <p:cNvPr id="8" name="Freeform 8"/>
          <p:cNvSpPr/>
          <p:nvPr/>
        </p:nvSpPr>
        <p:spPr>
          <a:xfrm rot="-74238">
            <a:off x="2216721" y="990291"/>
            <a:ext cx="1365529" cy="814196"/>
          </a:xfrm>
          <a:custGeom>
            <a:avLst/>
            <a:gdLst/>
            <a:ahLst/>
            <a:cxnLst/>
            <a:rect l="l" t="t" r="r" b="b"/>
            <a:pathLst>
              <a:path w="2228487" h="1328735">
                <a:moveTo>
                  <a:pt x="0" y="0"/>
                </a:moveTo>
                <a:lnTo>
                  <a:pt x="2228487" y="0"/>
                </a:lnTo>
                <a:lnTo>
                  <a:pt x="2228487" y="1328735"/>
                </a:lnTo>
                <a:lnTo>
                  <a:pt x="0" y="1328735"/>
                </a:lnTo>
                <a:lnTo>
                  <a:pt x="0" y="0"/>
                </a:lnTo>
                <a:close/>
              </a:path>
            </a:pathLst>
          </a:custGeom>
          <a:blipFill dpi="0" rotWithShape="1">
            <a:blip r:embed="rId9">
              <a:alphaModFix amt="50000"/>
              <a:extLst>
                <a:ext uri="{96DAC541-7B7A-43D3-8B79-37D633B846F1}">
                  <asvg:svgBlip xmlns:asvg="http://schemas.microsoft.com/office/drawing/2016/SVG/main" r:embed="rId10"/>
                </a:ext>
              </a:extLst>
            </a:blip>
            <a:srcRect/>
            <a:stretch>
              <a:fillRect/>
            </a:stretch>
          </a:blipFill>
        </p:spPr>
        <p:txBody>
          <a:bodyPr/>
          <a:lstStyle/>
          <a:p>
            <a:endParaRPr lang="ar-SA" sz="1103"/>
          </a:p>
        </p:txBody>
      </p:sp>
      <p:sp>
        <p:nvSpPr>
          <p:cNvPr id="9" name="Freeform 9"/>
          <p:cNvSpPr/>
          <p:nvPr/>
        </p:nvSpPr>
        <p:spPr>
          <a:xfrm>
            <a:off x="898007" y="484358"/>
            <a:ext cx="1979199" cy="1011865"/>
          </a:xfrm>
          <a:custGeom>
            <a:avLst/>
            <a:gdLst/>
            <a:ahLst/>
            <a:cxnLst/>
            <a:rect l="l" t="t" r="r" b="b"/>
            <a:pathLst>
              <a:path w="3229972" h="1651323">
                <a:moveTo>
                  <a:pt x="0" y="0"/>
                </a:moveTo>
                <a:lnTo>
                  <a:pt x="3229971" y="0"/>
                </a:lnTo>
                <a:lnTo>
                  <a:pt x="3229971" y="1651323"/>
                </a:lnTo>
                <a:lnTo>
                  <a:pt x="0" y="1651323"/>
                </a:lnTo>
                <a:lnTo>
                  <a:pt x="0" y="0"/>
                </a:lnTo>
                <a:close/>
              </a:path>
            </a:pathLst>
          </a:custGeom>
          <a:blipFill dpi="0" rotWithShape="1">
            <a:blip r:embed="rId11">
              <a:alphaModFix amt="40000"/>
              <a:extLst>
                <a:ext uri="{96DAC541-7B7A-43D3-8B79-37D633B846F1}">
                  <asvg:svgBlip xmlns:asvg="http://schemas.microsoft.com/office/drawing/2016/SVG/main" r:embed="rId12"/>
                </a:ext>
              </a:extLst>
            </a:blip>
            <a:srcRect/>
            <a:stretch>
              <a:fillRect/>
            </a:stretch>
          </a:blipFill>
        </p:spPr>
        <p:txBody>
          <a:bodyPr/>
          <a:lstStyle/>
          <a:p>
            <a:endParaRPr lang="ar-SA" sz="1103"/>
          </a:p>
        </p:txBody>
      </p:sp>
      <p:sp>
        <p:nvSpPr>
          <p:cNvPr id="10" name="Freeform 10"/>
          <p:cNvSpPr/>
          <p:nvPr/>
        </p:nvSpPr>
        <p:spPr>
          <a:xfrm>
            <a:off x="8007337" y="907613"/>
            <a:ext cx="1663029" cy="713024"/>
          </a:xfrm>
          <a:custGeom>
            <a:avLst/>
            <a:gdLst/>
            <a:ahLst/>
            <a:cxnLst/>
            <a:rect l="l" t="t" r="r" b="b"/>
            <a:pathLst>
              <a:path w="2713995" h="1163626">
                <a:moveTo>
                  <a:pt x="0" y="0"/>
                </a:moveTo>
                <a:lnTo>
                  <a:pt x="2713995" y="0"/>
                </a:lnTo>
                <a:lnTo>
                  <a:pt x="2713995" y="1163626"/>
                </a:lnTo>
                <a:lnTo>
                  <a:pt x="0" y="1163626"/>
                </a:lnTo>
                <a:lnTo>
                  <a:pt x="0" y="0"/>
                </a:lnTo>
                <a:close/>
              </a:path>
            </a:pathLst>
          </a:custGeom>
          <a:blipFill dpi="0" rotWithShape="1">
            <a:blip r:embed="rId13">
              <a:alphaModFix amt="20000"/>
              <a:extLst>
                <a:ext uri="{96DAC541-7B7A-43D3-8B79-37D633B846F1}">
                  <asvg:svgBlip xmlns:asvg="http://schemas.microsoft.com/office/drawing/2016/SVG/main" r:embed="rId14"/>
                </a:ext>
              </a:extLst>
            </a:blip>
            <a:srcRect/>
            <a:stretch>
              <a:fillRect/>
            </a:stretch>
          </a:blipFill>
        </p:spPr>
        <p:txBody>
          <a:bodyPr/>
          <a:lstStyle/>
          <a:p>
            <a:endParaRPr lang="ar-SA" sz="1103"/>
          </a:p>
        </p:txBody>
      </p:sp>
      <p:sp>
        <p:nvSpPr>
          <p:cNvPr id="11" name="Freeform 11"/>
          <p:cNvSpPr/>
          <p:nvPr/>
        </p:nvSpPr>
        <p:spPr>
          <a:xfrm>
            <a:off x="6538880" y="1264125"/>
            <a:ext cx="1282721" cy="521105"/>
          </a:xfrm>
          <a:custGeom>
            <a:avLst/>
            <a:gdLst/>
            <a:ahLst/>
            <a:cxnLst/>
            <a:rect l="l" t="t" r="r" b="b"/>
            <a:pathLst>
              <a:path w="2093348" h="850422">
                <a:moveTo>
                  <a:pt x="0" y="0"/>
                </a:moveTo>
                <a:lnTo>
                  <a:pt x="2093348" y="0"/>
                </a:lnTo>
                <a:lnTo>
                  <a:pt x="2093348" y="850422"/>
                </a:lnTo>
                <a:lnTo>
                  <a:pt x="0" y="850422"/>
                </a:lnTo>
                <a:lnTo>
                  <a:pt x="0" y="0"/>
                </a:lnTo>
                <a:close/>
              </a:path>
            </a:pathLst>
          </a:custGeom>
          <a:blipFill dpi="0" rotWithShape="1">
            <a:blip r:embed="rId15">
              <a:alphaModFix amt="22000"/>
              <a:extLst>
                <a:ext uri="{96DAC541-7B7A-43D3-8B79-37D633B846F1}">
                  <asvg:svgBlip xmlns:asvg="http://schemas.microsoft.com/office/drawing/2016/SVG/main" r:embed="rId16"/>
                </a:ext>
              </a:extLst>
            </a:blip>
            <a:srcRect/>
            <a:stretch>
              <a:fillRect/>
            </a:stretch>
          </a:blipFill>
        </p:spPr>
        <p:txBody>
          <a:bodyPr/>
          <a:lstStyle/>
          <a:p>
            <a:endParaRPr lang="ar-SA" sz="1103"/>
          </a:p>
        </p:txBody>
      </p:sp>
      <p:sp>
        <p:nvSpPr>
          <p:cNvPr id="12" name="Freeform 12"/>
          <p:cNvSpPr/>
          <p:nvPr/>
        </p:nvSpPr>
        <p:spPr>
          <a:xfrm>
            <a:off x="9477535" y="306949"/>
            <a:ext cx="2441809" cy="1608541"/>
          </a:xfrm>
          <a:custGeom>
            <a:avLst/>
            <a:gdLst/>
            <a:ahLst/>
            <a:cxnLst/>
            <a:rect l="l" t="t" r="r" b="b"/>
            <a:pathLst>
              <a:path w="3984932" h="2625074">
                <a:moveTo>
                  <a:pt x="0" y="0"/>
                </a:moveTo>
                <a:lnTo>
                  <a:pt x="3984932" y="0"/>
                </a:lnTo>
                <a:lnTo>
                  <a:pt x="3984932" y="2625074"/>
                </a:lnTo>
                <a:lnTo>
                  <a:pt x="0" y="2625074"/>
                </a:lnTo>
                <a:lnTo>
                  <a:pt x="0" y="0"/>
                </a:lnTo>
                <a:close/>
              </a:path>
            </a:pathLst>
          </a:custGeom>
          <a:blipFill dpi="0" rotWithShape="1">
            <a:blip r:embed="rId17">
              <a:alphaModFix amt="40000"/>
              <a:extLst>
                <a:ext uri="{96DAC541-7B7A-43D3-8B79-37D633B846F1}">
                  <asvg:svgBlip xmlns:asvg="http://schemas.microsoft.com/office/drawing/2016/SVG/main" r:embed="rId18"/>
                </a:ext>
              </a:extLst>
            </a:blip>
            <a:srcRect/>
            <a:stretch>
              <a:fillRect/>
            </a:stretch>
          </a:blipFill>
        </p:spPr>
        <p:txBody>
          <a:bodyPr/>
          <a:lstStyle/>
          <a:p>
            <a:endParaRPr lang="ar-SA" sz="1103"/>
          </a:p>
        </p:txBody>
      </p:sp>
      <p:sp>
        <p:nvSpPr>
          <p:cNvPr id="13" name="Freeform 13"/>
          <p:cNvSpPr/>
          <p:nvPr/>
        </p:nvSpPr>
        <p:spPr>
          <a:xfrm>
            <a:off x="9363322" y="1785231"/>
            <a:ext cx="1575058" cy="2672702"/>
          </a:xfrm>
          <a:custGeom>
            <a:avLst/>
            <a:gdLst/>
            <a:ahLst/>
            <a:cxnLst/>
            <a:rect l="l" t="t" r="r" b="b"/>
            <a:pathLst>
              <a:path w="2570430" h="4361741">
                <a:moveTo>
                  <a:pt x="0" y="0"/>
                </a:moveTo>
                <a:lnTo>
                  <a:pt x="2570431" y="0"/>
                </a:lnTo>
                <a:lnTo>
                  <a:pt x="2570431" y="4361741"/>
                </a:lnTo>
                <a:lnTo>
                  <a:pt x="0" y="436174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ar-SA" sz="1103"/>
          </a:p>
        </p:txBody>
      </p:sp>
      <p:sp>
        <p:nvSpPr>
          <p:cNvPr id="14" name="Freeform 14"/>
          <p:cNvSpPr/>
          <p:nvPr/>
        </p:nvSpPr>
        <p:spPr>
          <a:xfrm>
            <a:off x="1862979" y="1785231"/>
            <a:ext cx="1179308" cy="2859600"/>
          </a:xfrm>
          <a:custGeom>
            <a:avLst/>
            <a:gdLst/>
            <a:ahLst/>
            <a:cxnLst/>
            <a:rect l="l" t="t" r="r" b="b"/>
            <a:pathLst>
              <a:path w="1924583" h="4666751">
                <a:moveTo>
                  <a:pt x="0" y="0"/>
                </a:moveTo>
                <a:lnTo>
                  <a:pt x="1924583" y="0"/>
                </a:lnTo>
                <a:lnTo>
                  <a:pt x="1924583" y="4666752"/>
                </a:lnTo>
                <a:lnTo>
                  <a:pt x="0" y="46667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ar-SA" sz="1103"/>
          </a:p>
        </p:txBody>
      </p:sp>
      <p:sp>
        <p:nvSpPr>
          <p:cNvPr id="23" name="مخطط انسيابي: رابط 22">
            <a:extLst>
              <a:ext uri="{FF2B5EF4-FFF2-40B4-BE49-F238E27FC236}">
                <a16:creationId xmlns:a16="http://schemas.microsoft.com/office/drawing/2014/main" id="{61C51E1A-66A0-260F-CAE2-C2CBA7A553A0}"/>
              </a:ext>
            </a:extLst>
          </p:cNvPr>
          <p:cNvSpPr/>
          <p:nvPr/>
        </p:nvSpPr>
        <p:spPr>
          <a:xfrm rot="1740855">
            <a:off x="-166543" y="5674081"/>
            <a:ext cx="6051864" cy="1330279"/>
          </a:xfrm>
          <a:prstGeom prst="flowChartConnector">
            <a:avLst/>
          </a:prstGeom>
          <a:solidFill>
            <a:srgbClr val="7CA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4" name="مخطط انسيابي: رابط 23">
            <a:extLst>
              <a:ext uri="{FF2B5EF4-FFF2-40B4-BE49-F238E27FC236}">
                <a16:creationId xmlns:a16="http://schemas.microsoft.com/office/drawing/2014/main" id="{3FB45CC1-8D7B-1CB5-52D6-D1C602C2831E}"/>
              </a:ext>
            </a:extLst>
          </p:cNvPr>
          <p:cNvSpPr/>
          <p:nvPr/>
        </p:nvSpPr>
        <p:spPr>
          <a:xfrm rot="19409553">
            <a:off x="4055054" y="5619217"/>
            <a:ext cx="6051864" cy="1330279"/>
          </a:xfrm>
          <a:prstGeom prst="flowChartConnector">
            <a:avLst/>
          </a:prstGeom>
          <a:solidFill>
            <a:srgbClr val="4B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grpSp>
        <p:nvGrpSpPr>
          <p:cNvPr id="18" name="مجموعة 17">
            <a:extLst>
              <a:ext uri="{FF2B5EF4-FFF2-40B4-BE49-F238E27FC236}">
                <a16:creationId xmlns:a16="http://schemas.microsoft.com/office/drawing/2014/main" id="{7BE45C35-1181-403D-38B5-7686272F6169}"/>
              </a:ext>
            </a:extLst>
          </p:cNvPr>
          <p:cNvGrpSpPr/>
          <p:nvPr/>
        </p:nvGrpSpPr>
        <p:grpSpPr>
          <a:xfrm>
            <a:off x="5803028" y="7447402"/>
            <a:ext cx="694944" cy="685800"/>
            <a:chOff x="7823188" y="2239413"/>
            <a:chExt cx="1376999" cy="1454294"/>
          </a:xfrm>
        </p:grpSpPr>
        <p:sp>
          <p:nvSpPr>
            <p:cNvPr id="19" name="Freeform 5">
              <a:extLst>
                <a:ext uri="{FF2B5EF4-FFF2-40B4-BE49-F238E27FC236}">
                  <a16:creationId xmlns:a16="http://schemas.microsoft.com/office/drawing/2014/main" id="{0AC408A3-E4BA-A484-EA25-57EFD75EA5A3}"/>
                </a:ext>
              </a:extLst>
            </p:cNvPr>
            <p:cNvSpPr/>
            <p:nvPr/>
          </p:nvSpPr>
          <p:spPr>
            <a:xfrm>
              <a:off x="8015111" y="2239413"/>
              <a:ext cx="1185076" cy="1071034"/>
            </a:xfrm>
            <a:custGeom>
              <a:avLst/>
              <a:gdLst/>
              <a:ahLst/>
              <a:cxnLst/>
              <a:rect l="l" t="t" r="r" b="b"/>
              <a:pathLst>
                <a:path w="3346219" h="2932124">
                  <a:moveTo>
                    <a:pt x="0" y="0"/>
                  </a:moveTo>
                  <a:lnTo>
                    <a:pt x="3346219" y="0"/>
                  </a:lnTo>
                  <a:lnTo>
                    <a:pt x="3346219" y="2932124"/>
                  </a:lnTo>
                  <a:lnTo>
                    <a:pt x="0" y="2932124"/>
                  </a:lnTo>
                  <a:lnTo>
                    <a:pt x="0" y="0"/>
                  </a:lnTo>
                  <a:close/>
                </a:path>
              </a:pathLst>
            </a:custGeom>
            <a:blipFill>
              <a:blip r:embed="rId23"/>
              <a:stretch>
                <a:fillRect/>
              </a:stretch>
            </a:blipFill>
          </p:spPr>
          <p:txBody>
            <a:bodyPr/>
            <a:lstStyle/>
            <a:p>
              <a:endParaRPr lang="ar-SA"/>
            </a:p>
          </p:txBody>
        </p:sp>
        <p:grpSp>
          <p:nvGrpSpPr>
            <p:cNvPr id="20" name="مجموعة 19">
              <a:extLst>
                <a:ext uri="{FF2B5EF4-FFF2-40B4-BE49-F238E27FC236}">
                  <a16:creationId xmlns:a16="http://schemas.microsoft.com/office/drawing/2014/main" id="{D86F04FB-48E8-F853-D33B-2CC38378C01D}"/>
                </a:ext>
              </a:extLst>
            </p:cNvPr>
            <p:cNvGrpSpPr/>
            <p:nvPr/>
          </p:nvGrpSpPr>
          <p:grpSpPr>
            <a:xfrm>
              <a:off x="7823188" y="2604536"/>
              <a:ext cx="1106323" cy="1089171"/>
              <a:chOff x="5919729" y="2819025"/>
              <a:chExt cx="1106323" cy="1089171"/>
            </a:xfrm>
          </p:grpSpPr>
          <p:sp>
            <p:nvSpPr>
              <p:cNvPr id="21" name="مخطط انسيابي: رابط 20">
                <a:extLst>
                  <a:ext uri="{FF2B5EF4-FFF2-40B4-BE49-F238E27FC236}">
                    <a16:creationId xmlns:a16="http://schemas.microsoft.com/office/drawing/2014/main" id="{4868796F-8FA6-4633-0408-62930E209FF8}"/>
                  </a:ext>
                </a:extLst>
              </p:cNvPr>
              <p:cNvSpPr/>
              <p:nvPr/>
            </p:nvSpPr>
            <p:spPr>
              <a:xfrm>
                <a:off x="5919729" y="2819025"/>
                <a:ext cx="1106323" cy="1089171"/>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22" name="مجموعة 21">
                <a:extLst>
                  <a:ext uri="{FF2B5EF4-FFF2-40B4-BE49-F238E27FC236}">
                    <a16:creationId xmlns:a16="http://schemas.microsoft.com/office/drawing/2014/main" id="{F4E4F702-95EA-8F59-6CC8-2E73497A7060}"/>
                  </a:ext>
                </a:extLst>
              </p:cNvPr>
              <p:cNvGrpSpPr/>
              <p:nvPr/>
            </p:nvGrpSpPr>
            <p:grpSpPr>
              <a:xfrm>
                <a:off x="6116980" y="3045162"/>
                <a:ext cx="728972" cy="443725"/>
                <a:chOff x="4049486" y="5023304"/>
                <a:chExt cx="793101" cy="482761"/>
              </a:xfrm>
            </p:grpSpPr>
            <p:sp>
              <p:nvSpPr>
                <p:cNvPr id="25" name="مخطط انسيابي: رابط 24">
                  <a:extLst>
                    <a:ext uri="{FF2B5EF4-FFF2-40B4-BE49-F238E27FC236}">
                      <a16:creationId xmlns:a16="http://schemas.microsoft.com/office/drawing/2014/main" id="{1350BB41-6248-31BD-4770-44D12F9C345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مخطط انسيابي: رابط 25">
                  <a:extLst>
                    <a:ext uri="{FF2B5EF4-FFF2-40B4-BE49-F238E27FC236}">
                      <a16:creationId xmlns:a16="http://schemas.microsoft.com/office/drawing/2014/main" id="{6BE57683-40D4-EE8D-52FD-C09CA9A6A21D}"/>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7" name="مخطط انسيابي: رابط 26">
                  <a:extLst>
                    <a:ext uri="{FF2B5EF4-FFF2-40B4-BE49-F238E27FC236}">
                      <a16:creationId xmlns:a16="http://schemas.microsoft.com/office/drawing/2014/main" id="{963C9939-6AB5-2D0B-61A2-4C8101A7784A}"/>
                    </a:ext>
                  </a:extLst>
                </p:cNvPr>
                <p:cNvSpPr/>
                <p:nvPr/>
              </p:nvSpPr>
              <p:spPr>
                <a:xfrm flipH="1">
                  <a:off x="4101216"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8" name="شكل بيضاوي 27">
                  <a:extLst>
                    <a:ext uri="{FF2B5EF4-FFF2-40B4-BE49-F238E27FC236}">
                      <a16:creationId xmlns:a16="http://schemas.microsoft.com/office/drawing/2014/main" id="{7CDC7F3D-5C57-6AAC-48E1-CE09FD3E9B66}"/>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9" name="شكل بيضاوي 28">
                  <a:extLst>
                    <a:ext uri="{FF2B5EF4-FFF2-40B4-BE49-F238E27FC236}">
                      <a16:creationId xmlns:a16="http://schemas.microsoft.com/office/drawing/2014/main" id="{0CB4A413-03C2-3E33-3D1D-887CA43DE3A0}"/>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0" name="مخطط انسيابي: رابط 29">
                  <a:extLst>
                    <a:ext uri="{FF2B5EF4-FFF2-40B4-BE49-F238E27FC236}">
                      <a16:creationId xmlns:a16="http://schemas.microsoft.com/office/drawing/2014/main" id="{68C6CC03-1B13-48DE-AA61-BEB60AA6898F}"/>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spTree>
    <p:extLst>
      <p:ext uri="{BB962C8B-B14F-4D97-AF65-F5344CB8AC3E}">
        <p14:creationId xmlns:p14="http://schemas.microsoft.com/office/powerpoint/2010/main" val="3914113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2000">
        <p159:morph option="byObject"/>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751 0.00393 L -0.08032 -0.13519 L -0.13118 -0.20255 L -0.16801 -0.25579 L -0.16546 -0.29005 L -0.10058 -0.37037 L -0.0874 -0.40764 L -0.13217 -0.44352 L -0.15498 -0.46366 L -0.15228 -0.49074 " pathEditMode="relative" ptsTypes="AAAAAAAAAA">
                                      <p:cBhvr>
                                        <p:cTn id="6" dur="5000" fill="hold"/>
                                        <p:tgtEl>
                                          <p:spTgt spid="18"/>
                                        </p:tgtEl>
                                        <p:attrNameLst>
                                          <p:attrName>ppt_x</p:attrName>
                                          <p:attrName>ppt_y</p:attrName>
                                        </p:attrNameLst>
                                      </p:cBhvr>
                                    </p:animMotion>
                                  </p:childTnLst>
                                </p:cTn>
                              </p:par>
                            </p:childTnLst>
                          </p:cTn>
                        </p:par>
                        <p:par>
                          <p:cTn id="7" fill="hold">
                            <p:stCondLst>
                              <p:cond delay="5000"/>
                            </p:stCondLst>
                            <p:childTnLst>
                              <p:par>
                                <p:cTn id="8" presetID="1" presetClass="exit" presetSubtype="0" fill="hold" nodeType="afterEffect">
                                  <p:stCondLst>
                                    <p:cond delay="0"/>
                                  </p:stCondLst>
                                  <p:childTnLst>
                                    <p:set>
                                      <p:cBhvr>
                                        <p:cTn id="9" dur="1" fill="hold">
                                          <p:stCondLst>
                                            <p:cond delay="1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schemeClr>
            </a:gs>
            <a:gs pos="12000">
              <a:srgbClr val="92538B">
                <a:alpha val="86000"/>
              </a:srgbClr>
            </a:gs>
            <a:gs pos="30000">
              <a:schemeClr val="accent4">
                <a:lumMod val="75000"/>
                <a:alpha val="82000"/>
              </a:schemeClr>
            </a:gs>
            <a:gs pos="79000">
              <a:srgbClr val="FFC000">
                <a:alpha val="86000"/>
              </a:srgbClr>
            </a:gs>
            <a:gs pos="100000">
              <a:schemeClr val="bg2">
                <a:lumMod val="90000"/>
              </a:schemeClr>
            </a:gs>
          </a:gsLst>
          <a:lin ang="5400000" scaled="0"/>
        </a:gradFill>
        <a:effectLst/>
      </p:bgPr>
    </p:bg>
    <p:spTree>
      <p:nvGrpSpPr>
        <p:cNvPr id="1" name=""/>
        <p:cNvGrpSpPr/>
        <p:nvPr/>
      </p:nvGrpSpPr>
      <p:grpSpPr>
        <a:xfrm>
          <a:off x="0" y="0"/>
          <a:ext cx="0" cy="0"/>
          <a:chOff x="0" y="0"/>
          <a:chExt cx="0" cy="0"/>
        </a:xfrm>
      </p:grpSpPr>
      <p:sp>
        <p:nvSpPr>
          <p:cNvPr id="2" name="Freeform 2"/>
          <p:cNvSpPr/>
          <p:nvPr/>
        </p:nvSpPr>
        <p:spPr>
          <a:xfrm>
            <a:off x="-2408352" y="1620637"/>
            <a:ext cx="6987894" cy="5463263"/>
          </a:xfrm>
          <a:custGeom>
            <a:avLst/>
            <a:gdLst/>
            <a:ahLst/>
            <a:cxnLst/>
            <a:rect l="l" t="t" r="r" b="b"/>
            <a:pathLst>
              <a:path w="11403958" h="8915822">
                <a:moveTo>
                  <a:pt x="0" y="0"/>
                </a:moveTo>
                <a:lnTo>
                  <a:pt x="11403958" y="0"/>
                </a:lnTo>
                <a:lnTo>
                  <a:pt x="11403958" y="8915821"/>
                </a:lnTo>
                <a:lnTo>
                  <a:pt x="0" y="89158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3" name="Freeform 3"/>
          <p:cNvSpPr/>
          <p:nvPr/>
        </p:nvSpPr>
        <p:spPr>
          <a:xfrm>
            <a:off x="8955502" y="2176616"/>
            <a:ext cx="6987894" cy="5463263"/>
          </a:xfrm>
          <a:custGeom>
            <a:avLst/>
            <a:gdLst/>
            <a:ahLst/>
            <a:cxnLst/>
            <a:rect l="l" t="t" r="r" b="b"/>
            <a:pathLst>
              <a:path w="11403958" h="8915822">
                <a:moveTo>
                  <a:pt x="0" y="0"/>
                </a:moveTo>
                <a:lnTo>
                  <a:pt x="11403958" y="0"/>
                </a:lnTo>
                <a:lnTo>
                  <a:pt x="11403958" y="8915822"/>
                </a:lnTo>
                <a:lnTo>
                  <a:pt x="0" y="891582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ar-SA" sz="1103"/>
          </a:p>
        </p:txBody>
      </p:sp>
      <p:sp>
        <p:nvSpPr>
          <p:cNvPr id="4" name="Freeform 4"/>
          <p:cNvSpPr/>
          <p:nvPr/>
        </p:nvSpPr>
        <p:spPr>
          <a:xfrm>
            <a:off x="-378487" y="3574010"/>
            <a:ext cx="12612736" cy="4155896"/>
          </a:xfrm>
          <a:custGeom>
            <a:avLst/>
            <a:gdLst/>
            <a:ahLst/>
            <a:cxnLst/>
            <a:rect l="l" t="t" r="r" b="b"/>
            <a:pathLst>
              <a:path w="20583470" h="6782253">
                <a:moveTo>
                  <a:pt x="0" y="0"/>
                </a:moveTo>
                <a:lnTo>
                  <a:pt x="20583471" y="0"/>
                </a:lnTo>
                <a:lnTo>
                  <a:pt x="20583471" y="6782254"/>
                </a:lnTo>
                <a:lnTo>
                  <a:pt x="0" y="67822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SA" sz="1103"/>
          </a:p>
        </p:txBody>
      </p:sp>
      <p:sp>
        <p:nvSpPr>
          <p:cNvPr id="5" name="Freeform 5"/>
          <p:cNvSpPr/>
          <p:nvPr/>
        </p:nvSpPr>
        <p:spPr>
          <a:xfrm>
            <a:off x="3182364" y="4059346"/>
            <a:ext cx="3215346" cy="3364930"/>
          </a:xfrm>
          <a:custGeom>
            <a:avLst/>
            <a:gdLst/>
            <a:ahLst/>
            <a:cxnLst/>
            <a:rect l="l" t="t" r="r" b="b"/>
            <a:pathLst>
              <a:path w="5247314" h="4114800">
                <a:moveTo>
                  <a:pt x="0" y="0"/>
                </a:moveTo>
                <a:lnTo>
                  <a:pt x="5247314" y="0"/>
                </a:lnTo>
                <a:lnTo>
                  <a:pt x="524731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SA" sz="1103"/>
          </a:p>
        </p:txBody>
      </p:sp>
      <p:sp>
        <p:nvSpPr>
          <p:cNvPr id="6" name="Freeform 6"/>
          <p:cNvSpPr/>
          <p:nvPr/>
        </p:nvSpPr>
        <p:spPr>
          <a:xfrm>
            <a:off x="2882218" y="1579551"/>
            <a:ext cx="2720863" cy="2894535"/>
          </a:xfrm>
          <a:custGeom>
            <a:avLst/>
            <a:gdLst/>
            <a:ahLst/>
            <a:cxnLst/>
            <a:rect l="l" t="t" r="r" b="b"/>
            <a:pathLst>
              <a:path w="4440337" h="4723763">
                <a:moveTo>
                  <a:pt x="0" y="0"/>
                </a:moveTo>
                <a:lnTo>
                  <a:pt x="4440337" y="0"/>
                </a:lnTo>
                <a:lnTo>
                  <a:pt x="4440337" y="4723763"/>
                </a:lnTo>
                <a:lnTo>
                  <a:pt x="0" y="4723763"/>
                </a:lnTo>
                <a:lnTo>
                  <a:pt x="0" y="0"/>
                </a:lnTo>
                <a:close/>
              </a:path>
            </a:pathLst>
          </a:custGeom>
          <a:blipFill>
            <a:blip r:embed="rId8"/>
            <a:stretch>
              <a:fillRect/>
            </a:stretch>
          </a:blipFill>
        </p:spPr>
        <p:txBody>
          <a:bodyPr/>
          <a:lstStyle/>
          <a:p>
            <a:endParaRPr lang="ar-SA" sz="1103"/>
          </a:p>
        </p:txBody>
      </p:sp>
      <p:sp>
        <p:nvSpPr>
          <p:cNvPr id="8" name="Freeform 8"/>
          <p:cNvSpPr/>
          <p:nvPr/>
        </p:nvSpPr>
        <p:spPr>
          <a:xfrm rot="-74238">
            <a:off x="2216721" y="990291"/>
            <a:ext cx="1365529" cy="814196"/>
          </a:xfrm>
          <a:custGeom>
            <a:avLst/>
            <a:gdLst/>
            <a:ahLst/>
            <a:cxnLst/>
            <a:rect l="l" t="t" r="r" b="b"/>
            <a:pathLst>
              <a:path w="2228487" h="1328735">
                <a:moveTo>
                  <a:pt x="0" y="0"/>
                </a:moveTo>
                <a:lnTo>
                  <a:pt x="2228487" y="0"/>
                </a:lnTo>
                <a:lnTo>
                  <a:pt x="2228487" y="1328735"/>
                </a:lnTo>
                <a:lnTo>
                  <a:pt x="0" y="1328735"/>
                </a:lnTo>
                <a:lnTo>
                  <a:pt x="0" y="0"/>
                </a:lnTo>
                <a:close/>
              </a:path>
            </a:pathLst>
          </a:custGeom>
          <a:blipFill dpi="0" rotWithShape="1">
            <a:blip r:embed="rId9">
              <a:alphaModFix amt="50000"/>
              <a:extLst>
                <a:ext uri="{96DAC541-7B7A-43D3-8B79-37D633B846F1}">
                  <asvg:svgBlip xmlns:asvg="http://schemas.microsoft.com/office/drawing/2016/SVG/main" r:embed="rId10"/>
                </a:ext>
              </a:extLst>
            </a:blip>
            <a:srcRect/>
            <a:stretch>
              <a:fillRect/>
            </a:stretch>
          </a:blipFill>
        </p:spPr>
        <p:txBody>
          <a:bodyPr/>
          <a:lstStyle/>
          <a:p>
            <a:endParaRPr lang="ar-SA" sz="1103"/>
          </a:p>
        </p:txBody>
      </p:sp>
      <p:sp>
        <p:nvSpPr>
          <p:cNvPr id="9" name="Freeform 9"/>
          <p:cNvSpPr/>
          <p:nvPr/>
        </p:nvSpPr>
        <p:spPr>
          <a:xfrm>
            <a:off x="898007" y="484358"/>
            <a:ext cx="1979199" cy="1011865"/>
          </a:xfrm>
          <a:custGeom>
            <a:avLst/>
            <a:gdLst/>
            <a:ahLst/>
            <a:cxnLst/>
            <a:rect l="l" t="t" r="r" b="b"/>
            <a:pathLst>
              <a:path w="3229972" h="1651323">
                <a:moveTo>
                  <a:pt x="0" y="0"/>
                </a:moveTo>
                <a:lnTo>
                  <a:pt x="3229971" y="0"/>
                </a:lnTo>
                <a:lnTo>
                  <a:pt x="3229971" y="1651323"/>
                </a:lnTo>
                <a:lnTo>
                  <a:pt x="0" y="1651323"/>
                </a:lnTo>
                <a:lnTo>
                  <a:pt x="0" y="0"/>
                </a:lnTo>
                <a:close/>
              </a:path>
            </a:pathLst>
          </a:custGeom>
          <a:blipFill dpi="0" rotWithShape="1">
            <a:blip r:embed="rId11">
              <a:alphaModFix amt="40000"/>
              <a:extLst>
                <a:ext uri="{96DAC541-7B7A-43D3-8B79-37D633B846F1}">
                  <asvg:svgBlip xmlns:asvg="http://schemas.microsoft.com/office/drawing/2016/SVG/main" r:embed="rId12"/>
                </a:ext>
              </a:extLst>
            </a:blip>
            <a:srcRect/>
            <a:stretch>
              <a:fillRect/>
            </a:stretch>
          </a:blipFill>
        </p:spPr>
        <p:txBody>
          <a:bodyPr/>
          <a:lstStyle/>
          <a:p>
            <a:endParaRPr lang="ar-SA" sz="1103"/>
          </a:p>
        </p:txBody>
      </p:sp>
      <p:sp>
        <p:nvSpPr>
          <p:cNvPr id="10" name="Freeform 10"/>
          <p:cNvSpPr/>
          <p:nvPr/>
        </p:nvSpPr>
        <p:spPr>
          <a:xfrm>
            <a:off x="8007337" y="907613"/>
            <a:ext cx="1663029" cy="713024"/>
          </a:xfrm>
          <a:custGeom>
            <a:avLst/>
            <a:gdLst/>
            <a:ahLst/>
            <a:cxnLst/>
            <a:rect l="l" t="t" r="r" b="b"/>
            <a:pathLst>
              <a:path w="2713995" h="1163626">
                <a:moveTo>
                  <a:pt x="0" y="0"/>
                </a:moveTo>
                <a:lnTo>
                  <a:pt x="2713995" y="0"/>
                </a:lnTo>
                <a:lnTo>
                  <a:pt x="2713995" y="1163626"/>
                </a:lnTo>
                <a:lnTo>
                  <a:pt x="0" y="1163626"/>
                </a:lnTo>
                <a:lnTo>
                  <a:pt x="0" y="0"/>
                </a:lnTo>
                <a:close/>
              </a:path>
            </a:pathLst>
          </a:custGeom>
          <a:blipFill dpi="0" rotWithShape="1">
            <a:blip r:embed="rId13">
              <a:alphaModFix amt="20000"/>
              <a:extLst>
                <a:ext uri="{96DAC541-7B7A-43D3-8B79-37D633B846F1}">
                  <asvg:svgBlip xmlns:asvg="http://schemas.microsoft.com/office/drawing/2016/SVG/main" r:embed="rId14"/>
                </a:ext>
              </a:extLst>
            </a:blip>
            <a:srcRect/>
            <a:stretch>
              <a:fillRect/>
            </a:stretch>
          </a:blipFill>
        </p:spPr>
        <p:txBody>
          <a:bodyPr/>
          <a:lstStyle/>
          <a:p>
            <a:endParaRPr lang="ar-SA" sz="1103"/>
          </a:p>
        </p:txBody>
      </p:sp>
      <p:sp>
        <p:nvSpPr>
          <p:cNvPr id="11" name="Freeform 11"/>
          <p:cNvSpPr/>
          <p:nvPr/>
        </p:nvSpPr>
        <p:spPr>
          <a:xfrm>
            <a:off x="6538880" y="1264125"/>
            <a:ext cx="1282721" cy="521105"/>
          </a:xfrm>
          <a:custGeom>
            <a:avLst/>
            <a:gdLst/>
            <a:ahLst/>
            <a:cxnLst/>
            <a:rect l="l" t="t" r="r" b="b"/>
            <a:pathLst>
              <a:path w="2093348" h="850422">
                <a:moveTo>
                  <a:pt x="0" y="0"/>
                </a:moveTo>
                <a:lnTo>
                  <a:pt x="2093348" y="0"/>
                </a:lnTo>
                <a:lnTo>
                  <a:pt x="2093348" y="850422"/>
                </a:lnTo>
                <a:lnTo>
                  <a:pt x="0" y="850422"/>
                </a:lnTo>
                <a:lnTo>
                  <a:pt x="0" y="0"/>
                </a:lnTo>
                <a:close/>
              </a:path>
            </a:pathLst>
          </a:custGeom>
          <a:blipFill dpi="0" rotWithShape="1">
            <a:blip r:embed="rId15">
              <a:alphaModFix amt="22000"/>
              <a:extLst>
                <a:ext uri="{96DAC541-7B7A-43D3-8B79-37D633B846F1}">
                  <asvg:svgBlip xmlns:asvg="http://schemas.microsoft.com/office/drawing/2016/SVG/main" r:embed="rId16"/>
                </a:ext>
              </a:extLst>
            </a:blip>
            <a:srcRect/>
            <a:stretch>
              <a:fillRect/>
            </a:stretch>
          </a:blipFill>
        </p:spPr>
        <p:txBody>
          <a:bodyPr/>
          <a:lstStyle/>
          <a:p>
            <a:endParaRPr lang="ar-SA" sz="1103"/>
          </a:p>
        </p:txBody>
      </p:sp>
      <p:sp>
        <p:nvSpPr>
          <p:cNvPr id="12" name="Freeform 12"/>
          <p:cNvSpPr/>
          <p:nvPr/>
        </p:nvSpPr>
        <p:spPr>
          <a:xfrm>
            <a:off x="9477535" y="306949"/>
            <a:ext cx="2441809" cy="1608541"/>
          </a:xfrm>
          <a:custGeom>
            <a:avLst/>
            <a:gdLst/>
            <a:ahLst/>
            <a:cxnLst/>
            <a:rect l="l" t="t" r="r" b="b"/>
            <a:pathLst>
              <a:path w="3984932" h="2625074">
                <a:moveTo>
                  <a:pt x="0" y="0"/>
                </a:moveTo>
                <a:lnTo>
                  <a:pt x="3984932" y="0"/>
                </a:lnTo>
                <a:lnTo>
                  <a:pt x="3984932" y="2625074"/>
                </a:lnTo>
                <a:lnTo>
                  <a:pt x="0" y="2625074"/>
                </a:lnTo>
                <a:lnTo>
                  <a:pt x="0" y="0"/>
                </a:lnTo>
                <a:close/>
              </a:path>
            </a:pathLst>
          </a:custGeom>
          <a:blipFill dpi="0" rotWithShape="1">
            <a:blip r:embed="rId17">
              <a:alphaModFix amt="40000"/>
              <a:extLst>
                <a:ext uri="{96DAC541-7B7A-43D3-8B79-37D633B846F1}">
                  <asvg:svgBlip xmlns:asvg="http://schemas.microsoft.com/office/drawing/2016/SVG/main" r:embed="rId18"/>
                </a:ext>
              </a:extLst>
            </a:blip>
            <a:srcRect/>
            <a:stretch>
              <a:fillRect/>
            </a:stretch>
          </a:blipFill>
        </p:spPr>
        <p:txBody>
          <a:bodyPr/>
          <a:lstStyle/>
          <a:p>
            <a:endParaRPr lang="ar-SA" sz="1103"/>
          </a:p>
        </p:txBody>
      </p:sp>
      <p:sp>
        <p:nvSpPr>
          <p:cNvPr id="13" name="Freeform 13"/>
          <p:cNvSpPr/>
          <p:nvPr/>
        </p:nvSpPr>
        <p:spPr>
          <a:xfrm>
            <a:off x="9363322" y="1785231"/>
            <a:ext cx="1575058" cy="2672702"/>
          </a:xfrm>
          <a:custGeom>
            <a:avLst/>
            <a:gdLst/>
            <a:ahLst/>
            <a:cxnLst/>
            <a:rect l="l" t="t" r="r" b="b"/>
            <a:pathLst>
              <a:path w="2570430" h="4361741">
                <a:moveTo>
                  <a:pt x="0" y="0"/>
                </a:moveTo>
                <a:lnTo>
                  <a:pt x="2570431" y="0"/>
                </a:lnTo>
                <a:lnTo>
                  <a:pt x="2570431" y="4361741"/>
                </a:lnTo>
                <a:lnTo>
                  <a:pt x="0" y="436174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ar-SA" sz="1103"/>
          </a:p>
        </p:txBody>
      </p:sp>
      <p:sp>
        <p:nvSpPr>
          <p:cNvPr id="14" name="Freeform 14"/>
          <p:cNvSpPr/>
          <p:nvPr/>
        </p:nvSpPr>
        <p:spPr>
          <a:xfrm>
            <a:off x="1862979" y="1785231"/>
            <a:ext cx="1179308" cy="2859600"/>
          </a:xfrm>
          <a:custGeom>
            <a:avLst/>
            <a:gdLst/>
            <a:ahLst/>
            <a:cxnLst/>
            <a:rect l="l" t="t" r="r" b="b"/>
            <a:pathLst>
              <a:path w="1924583" h="4666751">
                <a:moveTo>
                  <a:pt x="0" y="0"/>
                </a:moveTo>
                <a:lnTo>
                  <a:pt x="1924583" y="0"/>
                </a:lnTo>
                <a:lnTo>
                  <a:pt x="1924583" y="4666752"/>
                </a:lnTo>
                <a:lnTo>
                  <a:pt x="0" y="4666752"/>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ar-SA" sz="1103"/>
          </a:p>
        </p:txBody>
      </p:sp>
      <p:sp>
        <p:nvSpPr>
          <p:cNvPr id="23" name="مخطط انسيابي: رابط 22">
            <a:extLst>
              <a:ext uri="{FF2B5EF4-FFF2-40B4-BE49-F238E27FC236}">
                <a16:creationId xmlns:a16="http://schemas.microsoft.com/office/drawing/2014/main" id="{61C51E1A-66A0-260F-CAE2-C2CBA7A553A0}"/>
              </a:ext>
            </a:extLst>
          </p:cNvPr>
          <p:cNvSpPr/>
          <p:nvPr/>
        </p:nvSpPr>
        <p:spPr>
          <a:xfrm rot="1740855">
            <a:off x="-166543" y="5674081"/>
            <a:ext cx="6051864" cy="1330279"/>
          </a:xfrm>
          <a:prstGeom prst="flowChartConnector">
            <a:avLst/>
          </a:prstGeom>
          <a:solidFill>
            <a:srgbClr val="7CA1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4" name="مخطط انسيابي: رابط 23">
            <a:extLst>
              <a:ext uri="{FF2B5EF4-FFF2-40B4-BE49-F238E27FC236}">
                <a16:creationId xmlns:a16="http://schemas.microsoft.com/office/drawing/2014/main" id="{3FB45CC1-8D7B-1CB5-52D6-D1C602C2831E}"/>
              </a:ext>
            </a:extLst>
          </p:cNvPr>
          <p:cNvSpPr/>
          <p:nvPr/>
        </p:nvSpPr>
        <p:spPr>
          <a:xfrm rot="19409553">
            <a:off x="4055054" y="5619217"/>
            <a:ext cx="6051864" cy="1330279"/>
          </a:xfrm>
          <a:prstGeom prst="flowChartConnector">
            <a:avLst/>
          </a:prstGeom>
          <a:solidFill>
            <a:srgbClr val="4B6900"/>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مربع نص 6">
            <a:extLst>
              <a:ext uri="{FF2B5EF4-FFF2-40B4-BE49-F238E27FC236}">
                <a16:creationId xmlns:a16="http://schemas.microsoft.com/office/drawing/2014/main" id="{DB557191-690D-FC6E-0E09-09BCDA427063}"/>
              </a:ext>
            </a:extLst>
          </p:cNvPr>
          <p:cNvSpPr txBox="1"/>
          <p:nvPr/>
        </p:nvSpPr>
        <p:spPr>
          <a:xfrm>
            <a:off x="3556122" y="4255498"/>
            <a:ext cx="4743517" cy="1015663"/>
          </a:xfrm>
          <a:prstGeom prst="rect">
            <a:avLst/>
          </a:prstGeom>
          <a:noFill/>
        </p:spPr>
        <p:txBody>
          <a:bodyPr wrap="square" rtlCol="1">
            <a:spAutoFit/>
          </a:bodyPr>
          <a:lstStyle/>
          <a:p>
            <a:r>
              <a:rPr lang="en-US" sz="6000" dirty="0">
                <a:latin typeface="Snap ITC" panose="04040A07060A02020202" pitchFamily="82" charset="0"/>
                <a:cs typeface="Simplified Arabic Fixed" panose="02070309020205020404" pitchFamily="49" charset="-78"/>
              </a:rPr>
              <a:t>The End</a:t>
            </a:r>
            <a:endParaRPr lang="ar-SA" sz="6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3672910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p159:morph option="byWord"/>
      </p:transition>
    </mc:Choice>
    <mc:Fallback xmlns="">
      <p:transition spd="slow" advClick="0">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chemeClr val="accent5">
                <a:lumMod val="75000"/>
                <a:alpha val="83000"/>
              </a:schemeClr>
            </a:gs>
            <a:gs pos="38000">
              <a:schemeClr val="accent4">
                <a:lumMod val="75000"/>
                <a:alpha val="64000"/>
              </a:schemeClr>
            </a:gs>
            <a:gs pos="83000">
              <a:schemeClr val="accent2">
                <a:lumMod val="75000"/>
                <a:alpha val="47000"/>
              </a:schemeClr>
            </a:gs>
            <a:gs pos="100000">
              <a:schemeClr val="accent1">
                <a:lumMod val="60000"/>
                <a:lumOff val="40000"/>
              </a:schemeClr>
            </a:gs>
          </a:gsLst>
          <a:lin ang="5400000" scaled="1"/>
        </a:gradFill>
        <a:effectLst/>
      </p:bgPr>
    </p:bg>
    <p:spTree>
      <p:nvGrpSpPr>
        <p:cNvPr id="1" name=""/>
        <p:cNvGrpSpPr/>
        <p:nvPr/>
      </p:nvGrpSpPr>
      <p:grpSpPr>
        <a:xfrm>
          <a:off x="0" y="0"/>
          <a:ext cx="0" cy="0"/>
          <a:chOff x="0" y="0"/>
          <a:chExt cx="0" cy="0"/>
        </a:xfrm>
      </p:grpSpPr>
      <p:grpSp>
        <p:nvGrpSpPr>
          <p:cNvPr id="44" name="مجموعة 43">
            <a:extLst>
              <a:ext uri="{FF2B5EF4-FFF2-40B4-BE49-F238E27FC236}">
                <a16:creationId xmlns:a16="http://schemas.microsoft.com/office/drawing/2014/main" id="{0D516C11-AA70-FD54-E71B-070E907A1C01}"/>
              </a:ext>
            </a:extLst>
          </p:cNvPr>
          <p:cNvGrpSpPr/>
          <p:nvPr/>
        </p:nvGrpSpPr>
        <p:grpSpPr>
          <a:xfrm>
            <a:off x="1317355" y="516783"/>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278657" y="1558850"/>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pic>
        <p:nvPicPr>
          <p:cNvPr id="30" name="GAMEVIDEO">
            <a:hlinkClick r:id="" action="ppaction://media"/>
            <a:extLst>
              <a:ext uri="{FF2B5EF4-FFF2-40B4-BE49-F238E27FC236}">
                <a16:creationId xmlns:a16="http://schemas.microsoft.com/office/drawing/2014/main" id="{D5DDC8F4-F907-D2BB-E50E-72DD9F5E116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6409" y="0"/>
            <a:ext cx="10733343" cy="6885691"/>
          </a:xfrm>
          <a:prstGeom prst="rect">
            <a:avLst/>
          </a:prstGeom>
        </p:spPr>
      </p:pic>
    </p:spTree>
    <p:extLst>
      <p:ext uri="{BB962C8B-B14F-4D97-AF65-F5344CB8AC3E}">
        <p14:creationId xmlns:p14="http://schemas.microsoft.com/office/powerpoint/2010/main" val="65963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333"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7945056" y="4055961"/>
            <a:ext cx="1371600" cy="1371600"/>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477328"/>
          </a:xfrm>
          <a:prstGeom prst="rect">
            <a:avLst/>
          </a:prstGeom>
          <a:noFill/>
        </p:spPr>
        <p:txBody>
          <a:bodyPr wrap="square" rtlCol="1">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Maisa Al-Zahrani  			   443006069</a:t>
            </a:r>
            <a:endParaRPr kumimoji="0" lang="en-US" sz="20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Jana Mohammed           </a:t>
            </a:r>
            <a:r>
              <a:rPr kumimoji="0" lang="en-US" sz="14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443005920 </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F0198AF6-5BBB-2BE4-DBCA-6CA9CC0440BE}"/>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2446725120"/>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208958" y="4047281"/>
            <a:ext cx="1371600" cy="1371600"/>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477328"/>
          </a:xfrm>
          <a:prstGeom prst="rect">
            <a:avLst/>
          </a:prstGeom>
          <a:noFill/>
        </p:spPr>
        <p:txBody>
          <a:bodyPr wrap="square" rtlCol="1">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Maisa Al-Zahrani  			   443006069</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Snap ITC" panose="04040A07060A02020202" pitchFamily="82" charset="0"/>
                <a:ea typeface="+mn-ea"/>
                <a:cs typeface="Simplified Arabic Fixed" panose="02070309020205020404" pitchFamily="49" charset="-78"/>
              </a:rPr>
              <a:t>Jana Mohammed                        443005920</a:t>
            </a:r>
            <a:endParaRPr lang="it-IT" sz="2000" dirty="0">
              <a:latin typeface="Snap ITC" panose="04040A07060A02020202" pitchFamily="82" charset="0"/>
              <a:cs typeface="Simplified Arabic Fixed" panose="02070309020205020404" pitchFamily="49" charset="-78"/>
            </a:endParaRPr>
          </a:p>
          <a:p>
            <a:r>
              <a:rPr lang="it-IT" sz="2000" dirty="0">
                <a:latin typeface="Snap ITC" panose="04040A07060A02020202" pitchFamily="82" charset="0"/>
                <a:cs typeface="Simplified Arabic Fixed" panose="02070309020205020404" pitchFamily="49" charset="-78"/>
              </a:rPr>
              <a:t>Sarah Al-Oufi       </a:t>
            </a:r>
            <a:r>
              <a:rPr lang="it-IT" sz="1400" dirty="0">
                <a:latin typeface="Snap ITC" panose="04040A07060A02020202" pitchFamily="82" charset="0"/>
                <a:cs typeface="Simplified Arabic Fixed" panose="02070309020205020404" pitchFamily="49" charset="-78"/>
              </a:rPr>
              <a:t>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 name="مربع نص 2">
            <a:extLst>
              <a:ext uri="{FF2B5EF4-FFF2-40B4-BE49-F238E27FC236}">
                <a16:creationId xmlns:a16="http://schemas.microsoft.com/office/drawing/2014/main" id="{69706393-B47E-5CEC-B215-16D248871D9E}"/>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7694999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252749" y="4047758"/>
            <a:ext cx="1371600" cy="1371600"/>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657808" cy="1477328"/>
          </a:xfrm>
          <a:prstGeom prst="rect">
            <a:avLst/>
          </a:prstGeom>
          <a:noFill/>
        </p:spPr>
        <p:txBody>
          <a:bodyPr wrap="square" rtlCol="1">
            <a:spAutoFit/>
          </a:bodyPr>
          <a:lstStyle/>
          <a:p>
            <a:r>
              <a:rPr lang="it-IT" sz="1400" dirty="0">
                <a:latin typeface="Snap ITC" panose="04040A07060A02020202" pitchFamily="82" charset="0"/>
                <a:cs typeface="Simplified Arabic Fixed" panose="02070309020205020404" pitchFamily="49" charset="-78"/>
              </a:rPr>
              <a:t>Maisa Al-Zahrani  			   443006069</a:t>
            </a:r>
          </a:p>
          <a:p>
            <a:r>
              <a:rPr lang="en-US" sz="1400" dirty="0">
                <a:latin typeface="Snap ITC" panose="04040A07060A02020202" pitchFamily="82" charset="0"/>
                <a:cs typeface="Simplified Arabic Fixed" panose="02070309020205020404" pitchFamily="49" charset="-78"/>
              </a:rPr>
              <a:t>Jana Mohammed                        443005920</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2000" dirty="0">
                <a:latin typeface="Snap ITC" panose="04040A07060A02020202" pitchFamily="82" charset="0"/>
                <a:cs typeface="Simplified Arabic Fixed" panose="02070309020205020404" pitchFamily="49" charset="-78"/>
              </a:rPr>
              <a:t>Hamida Khan</a:t>
            </a:r>
            <a:r>
              <a:rPr lang="en-US" sz="1400" dirty="0">
                <a:latin typeface="Snap ITC" panose="04040A07060A02020202" pitchFamily="82" charset="0"/>
                <a:cs typeface="Simplified Arabic Fixed" panose="02070309020205020404" pitchFamily="49" charset="-78"/>
              </a:rPr>
              <a:t>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59218B0D-A1A0-5DE3-DEF9-84D66E610ABC}"/>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362816929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65" y="-380532"/>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308684" y="4061696"/>
            <a:ext cx="1371600" cy="1371600"/>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477328"/>
          </a:xfrm>
          <a:prstGeom prst="rect">
            <a:avLst/>
          </a:prstGeom>
          <a:noFill/>
        </p:spPr>
        <p:txBody>
          <a:bodyPr wrap="square" rtlCol="1">
            <a:spAutoFit/>
          </a:bodyPr>
          <a:lstStyle/>
          <a:p>
            <a:r>
              <a:rPr lang="it-IT" sz="1400" dirty="0">
                <a:latin typeface="Snap ITC" panose="04040A07060A02020202" pitchFamily="82" charset="0"/>
                <a:cs typeface="Simplified Arabic Fixed" panose="02070309020205020404" pitchFamily="49" charset="-78"/>
              </a:rPr>
              <a:t>Maisa Al-Zahrani  			   443006069</a:t>
            </a:r>
          </a:p>
          <a:p>
            <a:r>
              <a:rPr lang="en-US" sz="1400" dirty="0">
                <a:latin typeface="Snap ITC" panose="04040A07060A02020202" pitchFamily="82" charset="0"/>
                <a:cs typeface="Simplified Arabic Fixed" panose="02070309020205020404" pitchFamily="49" charset="-78"/>
              </a:rPr>
              <a:t>Jana Mohammed                        443005920</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b="1"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2000" dirty="0">
                <a:latin typeface="Snap ITC" panose="04040A07060A02020202" pitchFamily="82" charset="0"/>
                <a:cs typeface="Simplified Arabic Fixed" panose="02070309020205020404" pitchFamily="49" charset="-78"/>
              </a:rPr>
              <a:t>Sawsan </a:t>
            </a:r>
            <a:r>
              <a:rPr lang="en-US" sz="2000" dirty="0" err="1">
                <a:latin typeface="Snap ITC" panose="04040A07060A02020202" pitchFamily="82" charset="0"/>
                <a:cs typeface="Simplified Arabic Fixed" panose="02070309020205020404" pitchFamily="49" charset="-78"/>
              </a:rPr>
              <a:t>Elhams</a:t>
            </a:r>
            <a:r>
              <a:rPr lang="en-US" sz="2000" dirty="0">
                <a:latin typeface="Snap ITC" panose="04040A07060A02020202" pitchFamily="82" charset="0"/>
                <a:cs typeface="Simplified Arabic Fixed" panose="02070309020205020404" pitchFamily="49" charset="-78"/>
              </a:rPr>
              <a:t>      </a:t>
            </a:r>
            <a:r>
              <a:rPr lang="en-US" sz="1400" dirty="0">
                <a:latin typeface="Snap ITC" panose="04040A07060A02020202" pitchFamily="82" charset="0"/>
                <a:cs typeface="Simplified Arabic Fixed" panose="02070309020205020404" pitchFamily="49" charset="-78"/>
              </a:rPr>
              <a:t>	   443017467</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FC24DFF2-F2AC-D866-5B34-9F0A94294369}"/>
              </a:ext>
            </a:extLst>
          </p:cNvPr>
          <p:cNvSpPr txBox="1"/>
          <p:nvPr/>
        </p:nvSpPr>
        <p:spPr>
          <a:xfrm>
            <a:off x="2826835" y="1078828"/>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3825776952"/>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425946" y="4062950"/>
            <a:ext cx="1371600" cy="1371600"/>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477328"/>
          </a:xfrm>
          <a:prstGeom prst="rect">
            <a:avLst/>
          </a:prstGeom>
          <a:noFill/>
        </p:spPr>
        <p:txBody>
          <a:bodyPr wrap="square" rtlCol="1">
            <a:spAutoFit/>
          </a:bodyPr>
          <a:lstStyle/>
          <a:p>
            <a:r>
              <a:rPr lang="it-IT" sz="1400" dirty="0">
                <a:latin typeface="Snap ITC" panose="04040A07060A02020202" pitchFamily="82" charset="0"/>
                <a:cs typeface="Simplified Arabic Fixed" panose="02070309020205020404" pitchFamily="49" charset="-78"/>
              </a:rPr>
              <a:t>Maisa Al-Zahrani  			   443006069</a:t>
            </a:r>
          </a:p>
          <a:p>
            <a:r>
              <a:rPr lang="en-US" sz="1400" dirty="0">
                <a:latin typeface="Snap ITC" panose="04040A07060A02020202" pitchFamily="82" charset="0"/>
                <a:cs typeface="Simplified Arabic Fixed" panose="02070309020205020404" pitchFamily="49" charset="-78"/>
              </a:rPr>
              <a:t>Jana Mohammed                        443005920</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 </a:t>
            </a:r>
          </a:p>
          <a:p>
            <a:r>
              <a:rPr lang="it-IT" sz="2000" dirty="0">
                <a:latin typeface="Snap ITC" panose="04040A07060A02020202" pitchFamily="82" charset="0"/>
                <a:cs typeface="Simplified Arabic Fixed" panose="02070309020205020404" pitchFamily="49" charset="-78"/>
              </a:rPr>
              <a:t>Aghid Al-Ansari    </a:t>
            </a:r>
            <a:r>
              <a:rPr lang="it-IT" sz="1400" dirty="0">
                <a:latin typeface="Snap ITC" panose="04040A07060A02020202" pitchFamily="82" charset="0"/>
                <a:cs typeface="Simplified Arabic Fixed" panose="02070309020205020404" pitchFamily="49" charset="-78"/>
              </a:rPr>
              <a:t>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44213857-874A-5FAB-47AB-E404FCAE47FE}"/>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3832459204"/>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عنوان 5">
            <a:extLst>
              <a:ext uri="{FF2B5EF4-FFF2-40B4-BE49-F238E27FC236}">
                <a16:creationId xmlns:a16="http://schemas.microsoft.com/office/drawing/2014/main" id="{4983910F-2E16-B6B9-03BE-CF9833657381}"/>
              </a:ext>
            </a:extLst>
          </p:cNvPr>
          <p:cNvSpPr>
            <a:spLocks noGrp="1"/>
          </p:cNvSpPr>
          <p:nvPr>
            <p:ph type="ctrTitle"/>
          </p:nvPr>
        </p:nvSpPr>
        <p:spPr/>
        <p:txBody>
          <a:bodyPr/>
          <a:lstStyle/>
          <a:p>
            <a:endParaRPr lang="ar-OM"/>
          </a:p>
        </p:txBody>
      </p:sp>
      <p:sp>
        <p:nvSpPr>
          <p:cNvPr id="7" name="عنوان فرعي 6">
            <a:extLst>
              <a:ext uri="{FF2B5EF4-FFF2-40B4-BE49-F238E27FC236}">
                <a16:creationId xmlns:a16="http://schemas.microsoft.com/office/drawing/2014/main" id="{C89B1047-9FE3-AFA1-ABF9-F8439098B6AF}"/>
              </a:ext>
            </a:extLst>
          </p:cNvPr>
          <p:cNvSpPr>
            <a:spLocks noGrp="1"/>
          </p:cNvSpPr>
          <p:nvPr>
            <p:ph type="subTitle" idx="1"/>
          </p:nvPr>
        </p:nvSpPr>
        <p:spPr/>
        <p:txBody>
          <a:bodyPr/>
          <a:lstStyle/>
          <a:p>
            <a:endParaRPr lang="ar-OM"/>
          </a:p>
        </p:txBody>
      </p:sp>
      <p:pic>
        <p:nvPicPr>
          <p:cNvPr id="5" name="صورة 4" descr="صورة تحتوي على لقطة شاشة, مستطيل&#10;&#10;تم إنشاء الوصف تلقائياً">
            <a:extLst>
              <a:ext uri="{FF2B5EF4-FFF2-40B4-BE49-F238E27FC236}">
                <a16:creationId xmlns:a16="http://schemas.microsoft.com/office/drawing/2014/main" id="{E0A3C635-7763-1F73-B7A3-22BEFB417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15" y="-380373"/>
            <a:ext cx="11270605" cy="6954236"/>
          </a:xfrm>
          <a:prstGeom prst="rect">
            <a:avLst/>
          </a:prstGeom>
        </p:spPr>
      </p:pic>
      <p:grpSp>
        <p:nvGrpSpPr>
          <p:cNvPr id="44" name="مجموعة 43">
            <a:extLst>
              <a:ext uri="{FF2B5EF4-FFF2-40B4-BE49-F238E27FC236}">
                <a16:creationId xmlns:a16="http://schemas.microsoft.com/office/drawing/2014/main" id="{0D516C11-AA70-FD54-E71B-070E907A1C01}"/>
              </a:ext>
            </a:extLst>
          </p:cNvPr>
          <p:cNvGrpSpPr/>
          <p:nvPr/>
        </p:nvGrpSpPr>
        <p:grpSpPr>
          <a:xfrm>
            <a:off x="2764605" y="-162880"/>
            <a:ext cx="2937526" cy="1763080"/>
            <a:chOff x="5038531" y="332288"/>
            <a:chExt cx="2290567" cy="1344011"/>
          </a:xfrm>
        </p:grpSpPr>
        <p:sp>
          <p:nvSpPr>
            <p:cNvPr id="13" name="شكل بيضاوي 12">
              <a:extLst>
                <a:ext uri="{FF2B5EF4-FFF2-40B4-BE49-F238E27FC236}">
                  <a16:creationId xmlns:a16="http://schemas.microsoft.com/office/drawing/2014/main" id="{70D58976-4CD8-C099-18A1-81DC67B10FE7}"/>
                </a:ext>
              </a:extLst>
            </p:cNvPr>
            <p:cNvSpPr/>
            <p:nvPr/>
          </p:nvSpPr>
          <p:spPr>
            <a:xfrm>
              <a:off x="5038531" y="824306"/>
              <a:ext cx="950661"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43" name="مجموعة 42">
              <a:extLst>
                <a:ext uri="{FF2B5EF4-FFF2-40B4-BE49-F238E27FC236}">
                  <a16:creationId xmlns:a16="http://schemas.microsoft.com/office/drawing/2014/main" id="{69D21D97-AF10-2901-CC6F-CC893FFEE68A}"/>
                </a:ext>
              </a:extLst>
            </p:cNvPr>
            <p:cNvGrpSpPr/>
            <p:nvPr/>
          </p:nvGrpSpPr>
          <p:grpSpPr>
            <a:xfrm>
              <a:off x="5115503" y="332288"/>
              <a:ext cx="1859575" cy="1344011"/>
              <a:chOff x="5115503" y="332288"/>
              <a:chExt cx="1859575" cy="1344011"/>
            </a:xfrm>
          </p:grpSpPr>
          <p:sp>
            <p:nvSpPr>
              <p:cNvPr id="11" name="شكل بيضاوي 10">
                <a:extLst>
                  <a:ext uri="{FF2B5EF4-FFF2-40B4-BE49-F238E27FC236}">
                    <a16:creationId xmlns:a16="http://schemas.microsoft.com/office/drawing/2014/main" id="{0FE4469B-695B-E1E2-8805-657D2A014D17}"/>
                  </a:ext>
                </a:extLst>
              </p:cNvPr>
              <p:cNvSpPr/>
              <p:nvPr/>
            </p:nvSpPr>
            <p:spPr>
              <a:xfrm>
                <a:off x="5400536" y="616685"/>
                <a:ext cx="1574542" cy="783772"/>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247286F1-2631-8F41-D8FA-9B0CD488EB68}"/>
                  </a:ext>
                </a:extLst>
              </p:cNvPr>
              <p:cNvSpPr/>
              <p:nvPr/>
            </p:nvSpPr>
            <p:spPr>
              <a:xfrm rot="343989">
                <a:off x="5812298" y="95784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شكل بيضاوي 14">
                <a:extLst>
                  <a:ext uri="{FF2B5EF4-FFF2-40B4-BE49-F238E27FC236}">
                    <a16:creationId xmlns:a16="http://schemas.microsoft.com/office/drawing/2014/main" id="{9CB28F9E-2701-000A-BE54-5100C30C9DF1}"/>
                  </a:ext>
                </a:extLst>
              </p:cNvPr>
              <p:cNvSpPr/>
              <p:nvPr/>
            </p:nvSpPr>
            <p:spPr>
              <a:xfrm>
                <a:off x="5115503" y="41904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 name="شكل بيضاوي 15">
                <a:extLst>
                  <a:ext uri="{FF2B5EF4-FFF2-40B4-BE49-F238E27FC236}">
                    <a16:creationId xmlns:a16="http://schemas.microsoft.com/office/drawing/2014/main" id="{98B43210-5034-D3E3-3524-2C9F6C8D41A0}"/>
                  </a:ext>
                </a:extLst>
              </p:cNvPr>
              <p:cNvSpPr/>
              <p:nvPr/>
            </p:nvSpPr>
            <p:spPr>
              <a:xfrm>
                <a:off x="5900305" y="332288"/>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17" name="شكل بيضاوي 16">
              <a:extLst>
                <a:ext uri="{FF2B5EF4-FFF2-40B4-BE49-F238E27FC236}">
                  <a16:creationId xmlns:a16="http://schemas.microsoft.com/office/drawing/2014/main" id="{94248769-730F-70BC-2CFA-E1FBAF29B7B9}"/>
                </a:ext>
              </a:extLst>
            </p:cNvPr>
            <p:cNvSpPr/>
            <p:nvPr/>
          </p:nvSpPr>
          <p:spPr>
            <a:xfrm>
              <a:off x="6420915" y="701032"/>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5" name="مجموعة 44">
            <a:extLst>
              <a:ext uri="{FF2B5EF4-FFF2-40B4-BE49-F238E27FC236}">
                <a16:creationId xmlns:a16="http://schemas.microsoft.com/office/drawing/2014/main" id="{C729ADDC-A6CB-3CAF-DE04-15BC319A2B10}"/>
              </a:ext>
            </a:extLst>
          </p:cNvPr>
          <p:cNvGrpSpPr/>
          <p:nvPr/>
        </p:nvGrpSpPr>
        <p:grpSpPr>
          <a:xfrm>
            <a:off x="7590339" y="1543963"/>
            <a:ext cx="2061135" cy="1075230"/>
            <a:chOff x="174170" y="1687496"/>
            <a:chExt cx="2242459" cy="1169821"/>
          </a:xfrm>
        </p:grpSpPr>
        <p:sp>
          <p:nvSpPr>
            <p:cNvPr id="8" name="شكل بيضاوي 7">
              <a:extLst>
                <a:ext uri="{FF2B5EF4-FFF2-40B4-BE49-F238E27FC236}">
                  <a16:creationId xmlns:a16="http://schemas.microsoft.com/office/drawing/2014/main" id="{ED3D1750-7D97-F04D-120E-8C4D751081FE}"/>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 name="شكل بيضاوي 8">
              <a:extLst>
                <a:ext uri="{FF2B5EF4-FFF2-40B4-BE49-F238E27FC236}">
                  <a16:creationId xmlns:a16="http://schemas.microsoft.com/office/drawing/2014/main" id="{7CE7D116-628B-4C71-FF0A-88FA8AEFD530}"/>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 name="شكل بيضاوي 9">
              <a:extLst>
                <a:ext uri="{FF2B5EF4-FFF2-40B4-BE49-F238E27FC236}">
                  <a16:creationId xmlns:a16="http://schemas.microsoft.com/office/drawing/2014/main" id="{9BD3CA4D-05C4-8CD7-3CE0-A333D2C35DF0}"/>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8" name="شكل بيضاوي 17">
              <a:extLst>
                <a:ext uri="{FF2B5EF4-FFF2-40B4-BE49-F238E27FC236}">
                  <a16:creationId xmlns:a16="http://schemas.microsoft.com/office/drawing/2014/main" id="{EAE654E9-1F77-AC67-5639-20A5AF8D0DE5}"/>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9" name="شكل بيضاوي 18">
              <a:extLst>
                <a:ext uri="{FF2B5EF4-FFF2-40B4-BE49-F238E27FC236}">
                  <a16:creationId xmlns:a16="http://schemas.microsoft.com/office/drawing/2014/main" id="{468F7B9C-0039-0B0B-8533-CB656DCCBB81}"/>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6" name="مجموعة 45">
            <a:extLst>
              <a:ext uri="{FF2B5EF4-FFF2-40B4-BE49-F238E27FC236}">
                <a16:creationId xmlns:a16="http://schemas.microsoft.com/office/drawing/2014/main" id="{C8CDA7EC-B290-56FC-7336-B39128E36E5E}"/>
              </a:ext>
            </a:extLst>
          </p:cNvPr>
          <p:cNvGrpSpPr/>
          <p:nvPr/>
        </p:nvGrpSpPr>
        <p:grpSpPr>
          <a:xfrm>
            <a:off x="9712412" y="-102530"/>
            <a:ext cx="2211210" cy="1158725"/>
            <a:chOff x="9624538" y="1321560"/>
            <a:chExt cx="2405736" cy="1260662"/>
          </a:xfrm>
        </p:grpSpPr>
        <p:sp>
          <p:nvSpPr>
            <p:cNvPr id="20" name="شكل بيضاوي 19">
              <a:extLst>
                <a:ext uri="{FF2B5EF4-FFF2-40B4-BE49-F238E27FC236}">
                  <a16:creationId xmlns:a16="http://schemas.microsoft.com/office/drawing/2014/main" id="{9B252486-CDB4-F28A-FF07-CEB4DBB12B72}"/>
                </a:ext>
              </a:extLst>
            </p:cNvPr>
            <p:cNvSpPr/>
            <p:nvPr/>
          </p:nvSpPr>
          <p:spPr>
            <a:xfrm>
              <a:off x="11122091" y="1459484"/>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1" name="شكل بيضاوي 20">
              <a:extLst>
                <a:ext uri="{FF2B5EF4-FFF2-40B4-BE49-F238E27FC236}">
                  <a16:creationId xmlns:a16="http://schemas.microsoft.com/office/drawing/2014/main" id="{EAB129C1-87F3-A291-01CD-E6486A8F6042}"/>
                </a:ext>
              </a:extLst>
            </p:cNvPr>
            <p:cNvSpPr/>
            <p:nvPr/>
          </p:nvSpPr>
          <p:spPr>
            <a:xfrm>
              <a:off x="10844893" y="1863765"/>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2" name="شكل بيضاوي 21">
              <a:extLst>
                <a:ext uri="{FF2B5EF4-FFF2-40B4-BE49-F238E27FC236}">
                  <a16:creationId xmlns:a16="http://schemas.microsoft.com/office/drawing/2014/main" id="{BD508958-8390-71AB-81AD-D1876408F55F}"/>
                </a:ext>
              </a:extLst>
            </p:cNvPr>
            <p:cNvSpPr/>
            <p:nvPr/>
          </p:nvSpPr>
          <p:spPr>
            <a:xfrm>
              <a:off x="10083291" y="1321560"/>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3" name="شكل بيضاوي 22">
              <a:extLst>
                <a:ext uri="{FF2B5EF4-FFF2-40B4-BE49-F238E27FC236}">
                  <a16:creationId xmlns:a16="http://schemas.microsoft.com/office/drawing/2014/main" id="{448B0052-67D0-2536-16C1-7488DF805CD1}"/>
                </a:ext>
              </a:extLst>
            </p:cNvPr>
            <p:cNvSpPr/>
            <p:nvPr/>
          </p:nvSpPr>
          <p:spPr>
            <a:xfrm>
              <a:off x="10152518" y="1882032"/>
              <a:ext cx="859963" cy="681925"/>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6" name="شكل بيضاوي 25">
              <a:extLst>
                <a:ext uri="{FF2B5EF4-FFF2-40B4-BE49-F238E27FC236}">
                  <a16:creationId xmlns:a16="http://schemas.microsoft.com/office/drawing/2014/main" id="{C3B84DFA-9FE1-2DEE-3594-CC8AD32FAA77}"/>
                </a:ext>
              </a:extLst>
            </p:cNvPr>
            <p:cNvSpPr/>
            <p:nvPr/>
          </p:nvSpPr>
          <p:spPr>
            <a:xfrm>
              <a:off x="9624538" y="160237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sp>
        <p:nvSpPr>
          <p:cNvPr id="38" name="مستطيل 37">
            <a:extLst>
              <a:ext uri="{FF2B5EF4-FFF2-40B4-BE49-F238E27FC236}">
                <a16:creationId xmlns:a16="http://schemas.microsoft.com/office/drawing/2014/main" id="{FD7BE7DB-10B4-D7BA-79EF-BF48E5D304FA}"/>
              </a:ext>
            </a:extLst>
          </p:cNvPr>
          <p:cNvSpPr/>
          <p:nvPr/>
        </p:nvSpPr>
        <p:spPr>
          <a:xfrm>
            <a:off x="28592" y="5895005"/>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4" name="مستطيل 83">
            <a:extLst>
              <a:ext uri="{FF2B5EF4-FFF2-40B4-BE49-F238E27FC236}">
                <a16:creationId xmlns:a16="http://schemas.microsoft.com/office/drawing/2014/main" id="{A94DC124-39D9-947D-DE9D-7EEBCF595822}"/>
              </a:ext>
            </a:extLst>
          </p:cNvPr>
          <p:cNvSpPr/>
          <p:nvPr/>
        </p:nvSpPr>
        <p:spPr>
          <a:xfrm>
            <a:off x="280490"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5" name="مستطيل 84">
            <a:extLst>
              <a:ext uri="{FF2B5EF4-FFF2-40B4-BE49-F238E27FC236}">
                <a16:creationId xmlns:a16="http://schemas.microsoft.com/office/drawing/2014/main" id="{45FF7C40-9088-4BEB-06AC-46E514CFA176}"/>
              </a:ext>
            </a:extLst>
          </p:cNvPr>
          <p:cNvSpPr/>
          <p:nvPr/>
        </p:nvSpPr>
        <p:spPr>
          <a:xfrm>
            <a:off x="1137784" y="58863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6" name="مستطيل 85">
            <a:extLst>
              <a:ext uri="{FF2B5EF4-FFF2-40B4-BE49-F238E27FC236}">
                <a16:creationId xmlns:a16="http://schemas.microsoft.com/office/drawing/2014/main" id="{65542C9C-B514-FB8E-4D7B-B9728C140A38}"/>
              </a:ext>
            </a:extLst>
          </p:cNvPr>
          <p:cNvSpPr/>
          <p:nvPr/>
        </p:nvSpPr>
        <p:spPr>
          <a:xfrm>
            <a:off x="-816180"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7" name="مستطيل 86">
            <a:extLst>
              <a:ext uri="{FF2B5EF4-FFF2-40B4-BE49-F238E27FC236}">
                <a16:creationId xmlns:a16="http://schemas.microsoft.com/office/drawing/2014/main" id="{BBEF3744-D5A2-EEE9-664C-8E5DD31A9370}"/>
              </a:ext>
            </a:extLst>
          </p:cNvPr>
          <p:cNvSpPr/>
          <p:nvPr/>
        </p:nvSpPr>
        <p:spPr>
          <a:xfrm>
            <a:off x="1386474"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8" name="مستطيل 87">
            <a:extLst>
              <a:ext uri="{FF2B5EF4-FFF2-40B4-BE49-F238E27FC236}">
                <a16:creationId xmlns:a16="http://schemas.microsoft.com/office/drawing/2014/main" id="{3B9EC508-FE4F-76E5-A9DD-8B85DAF2135C}"/>
              </a:ext>
            </a:extLst>
          </p:cNvPr>
          <p:cNvSpPr/>
          <p:nvPr/>
        </p:nvSpPr>
        <p:spPr>
          <a:xfrm>
            <a:off x="2256968"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9" name="مستطيل 88">
            <a:extLst>
              <a:ext uri="{FF2B5EF4-FFF2-40B4-BE49-F238E27FC236}">
                <a16:creationId xmlns:a16="http://schemas.microsoft.com/office/drawing/2014/main" id="{341CC634-4427-340D-626D-F687FC32E65D}"/>
              </a:ext>
            </a:extLst>
          </p:cNvPr>
          <p:cNvSpPr/>
          <p:nvPr/>
        </p:nvSpPr>
        <p:spPr>
          <a:xfrm>
            <a:off x="2494946" y="629794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0" name="مستطيل 89">
            <a:extLst>
              <a:ext uri="{FF2B5EF4-FFF2-40B4-BE49-F238E27FC236}">
                <a16:creationId xmlns:a16="http://schemas.microsoft.com/office/drawing/2014/main" id="{3AB327C8-9831-148C-4F8F-34E6811D4030}"/>
              </a:ext>
            </a:extLst>
          </p:cNvPr>
          <p:cNvSpPr/>
          <p:nvPr/>
        </p:nvSpPr>
        <p:spPr>
          <a:xfrm>
            <a:off x="3367756"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3" name="مستطيل 92">
            <a:extLst>
              <a:ext uri="{FF2B5EF4-FFF2-40B4-BE49-F238E27FC236}">
                <a16:creationId xmlns:a16="http://schemas.microsoft.com/office/drawing/2014/main" id="{7F856087-1AF8-10E2-EA48-654AFC85E2D6}"/>
              </a:ext>
            </a:extLst>
          </p:cNvPr>
          <p:cNvSpPr/>
          <p:nvPr/>
        </p:nvSpPr>
        <p:spPr>
          <a:xfrm>
            <a:off x="3609835" y="62969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5" name="مستطيل 94">
            <a:extLst>
              <a:ext uri="{FF2B5EF4-FFF2-40B4-BE49-F238E27FC236}">
                <a16:creationId xmlns:a16="http://schemas.microsoft.com/office/drawing/2014/main" id="{1972B916-55A1-0FB5-DF1E-ADDBBEBFA1AC}"/>
              </a:ext>
            </a:extLst>
          </p:cNvPr>
          <p:cNvSpPr/>
          <p:nvPr/>
        </p:nvSpPr>
        <p:spPr>
          <a:xfrm>
            <a:off x="4728280" y="62973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6" name="مستطيل 95">
            <a:extLst>
              <a:ext uri="{FF2B5EF4-FFF2-40B4-BE49-F238E27FC236}">
                <a16:creationId xmlns:a16="http://schemas.microsoft.com/office/drawing/2014/main" id="{BC9E7AF7-AC56-5F90-BC33-ACD4E249D180}"/>
              </a:ext>
            </a:extLst>
          </p:cNvPr>
          <p:cNvSpPr/>
          <p:nvPr/>
        </p:nvSpPr>
        <p:spPr>
          <a:xfrm>
            <a:off x="-59892"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7" name="مستطيل 96">
            <a:extLst>
              <a:ext uri="{FF2B5EF4-FFF2-40B4-BE49-F238E27FC236}">
                <a16:creationId xmlns:a16="http://schemas.microsoft.com/office/drawing/2014/main" id="{00A38B44-8764-D07E-BA32-A098B8ED143B}"/>
              </a:ext>
            </a:extLst>
          </p:cNvPr>
          <p:cNvSpPr/>
          <p:nvPr/>
        </p:nvSpPr>
        <p:spPr>
          <a:xfrm>
            <a:off x="1040396"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8" name="مستطيل 97">
            <a:extLst>
              <a:ext uri="{FF2B5EF4-FFF2-40B4-BE49-F238E27FC236}">
                <a16:creationId xmlns:a16="http://schemas.microsoft.com/office/drawing/2014/main" id="{B0E545B0-B7FC-DC03-4BA1-ED6B6E4E5F13}"/>
              </a:ext>
            </a:extLst>
          </p:cNvPr>
          <p:cNvSpPr/>
          <p:nvPr/>
        </p:nvSpPr>
        <p:spPr>
          <a:xfrm>
            <a:off x="2136746" y="6695178"/>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9" name="مستطيل 98">
            <a:extLst>
              <a:ext uri="{FF2B5EF4-FFF2-40B4-BE49-F238E27FC236}">
                <a16:creationId xmlns:a16="http://schemas.microsoft.com/office/drawing/2014/main" id="{07310913-1BE1-5B52-5513-75DF861DC188}"/>
              </a:ext>
            </a:extLst>
          </p:cNvPr>
          <p:cNvSpPr/>
          <p:nvPr/>
        </p:nvSpPr>
        <p:spPr>
          <a:xfrm>
            <a:off x="3244473"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0" name="مستطيل 99">
            <a:extLst>
              <a:ext uri="{FF2B5EF4-FFF2-40B4-BE49-F238E27FC236}">
                <a16:creationId xmlns:a16="http://schemas.microsoft.com/office/drawing/2014/main" id="{8A497A75-7106-84C6-7917-F611A718F5D2}"/>
              </a:ext>
            </a:extLst>
          </p:cNvPr>
          <p:cNvSpPr/>
          <p:nvPr/>
        </p:nvSpPr>
        <p:spPr>
          <a:xfrm>
            <a:off x="4348699" y="670090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1" name="مستطيل 100">
            <a:extLst>
              <a:ext uri="{FF2B5EF4-FFF2-40B4-BE49-F238E27FC236}">
                <a16:creationId xmlns:a16="http://schemas.microsoft.com/office/drawing/2014/main" id="{31474379-CE84-7A7C-9B33-7F4A7621BFA3}"/>
              </a:ext>
            </a:extLst>
          </p:cNvPr>
          <p:cNvSpPr/>
          <p:nvPr/>
        </p:nvSpPr>
        <p:spPr>
          <a:xfrm>
            <a:off x="5595490" y="588333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2" name="مستطيل 101">
            <a:extLst>
              <a:ext uri="{FF2B5EF4-FFF2-40B4-BE49-F238E27FC236}">
                <a16:creationId xmlns:a16="http://schemas.microsoft.com/office/drawing/2014/main" id="{726664DB-BDEC-837D-CD28-5F8C75E4EA15}"/>
              </a:ext>
            </a:extLst>
          </p:cNvPr>
          <p:cNvSpPr/>
          <p:nvPr/>
        </p:nvSpPr>
        <p:spPr>
          <a:xfrm>
            <a:off x="582139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3" name="مستطيل 102">
            <a:extLst>
              <a:ext uri="{FF2B5EF4-FFF2-40B4-BE49-F238E27FC236}">
                <a16:creationId xmlns:a16="http://schemas.microsoft.com/office/drawing/2014/main" id="{8B0A659B-5E6A-5046-8AB5-F1906EA17524}"/>
              </a:ext>
            </a:extLst>
          </p:cNvPr>
          <p:cNvSpPr/>
          <p:nvPr/>
        </p:nvSpPr>
        <p:spPr>
          <a:xfrm>
            <a:off x="5445049" y="669394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4" name="مستطيل 103">
            <a:extLst>
              <a:ext uri="{FF2B5EF4-FFF2-40B4-BE49-F238E27FC236}">
                <a16:creationId xmlns:a16="http://schemas.microsoft.com/office/drawing/2014/main" id="{92B19112-89BB-8A71-790C-79D263379266}"/>
              </a:ext>
            </a:extLst>
          </p:cNvPr>
          <p:cNvSpPr/>
          <p:nvPr/>
        </p:nvSpPr>
        <p:spPr>
          <a:xfrm>
            <a:off x="6696731"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5" name="مستطيل 104">
            <a:extLst>
              <a:ext uri="{FF2B5EF4-FFF2-40B4-BE49-F238E27FC236}">
                <a16:creationId xmlns:a16="http://schemas.microsoft.com/office/drawing/2014/main" id="{54BE2324-7A6E-B7B0-A871-478DB27E5799}"/>
              </a:ext>
            </a:extLst>
          </p:cNvPr>
          <p:cNvSpPr/>
          <p:nvPr/>
        </p:nvSpPr>
        <p:spPr>
          <a:xfrm>
            <a:off x="6927383"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6" name="مستطيل 105">
            <a:extLst>
              <a:ext uri="{FF2B5EF4-FFF2-40B4-BE49-F238E27FC236}">
                <a16:creationId xmlns:a16="http://schemas.microsoft.com/office/drawing/2014/main" id="{C533B5AA-C246-C196-FFD5-B253AE5B1586}"/>
              </a:ext>
            </a:extLst>
          </p:cNvPr>
          <p:cNvSpPr/>
          <p:nvPr/>
        </p:nvSpPr>
        <p:spPr>
          <a:xfrm>
            <a:off x="6539878"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7" name="مستطيل 106">
            <a:extLst>
              <a:ext uri="{FF2B5EF4-FFF2-40B4-BE49-F238E27FC236}">
                <a16:creationId xmlns:a16="http://schemas.microsoft.com/office/drawing/2014/main" id="{C0B814E6-5D55-CF87-BD86-ECDF923FEC66}"/>
              </a:ext>
            </a:extLst>
          </p:cNvPr>
          <p:cNvSpPr/>
          <p:nvPr/>
        </p:nvSpPr>
        <p:spPr>
          <a:xfrm>
            <a:off x="7657002" y="668501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8" name="مستطيل 107">
            <a:extLst>
              <a:ext uri="{FF2B5EF4-FFF2-40B4-BE49-F238E27FC236}">
                <a16:creationId xmlns:a16="http://schemas.microsoft.com/office/drawing/2014/main" id="{A9515DB1-F281-DE7E-CD9A-46341AEDE49F}"/>
              </a:ext>
            </a:extLst>
          </p:cNvPr>
          <p:cNvSpPr/>
          <p:nvPr/>
        </p:nvSpPr>
        <p:spPr>
          <a:xfrm>
            <a:off x="8032963" y="628913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09" name="مستطيل 108">
            <a:extLst>
              <a:ext uri="{FF2B5EF4-FFF2-40B4-BE49-F238E27FC236}">
                <a16:creationId xmlns:a16="http://schemas.microsoft.com/office/drawing/2014/main" id="{2D0803E1-2BFD-8280-D84C-A027C4AC4C18}"/>
              </a:ext>
            </a:extLst>
          </p:cNvPr>
          <p:cNvSpPr/>
          <p:nvPr/>
        </p:nvSpPr>
        <p:spPr>
          <a:xfrm>
            <a:off x="7803546"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0" name="مستطيل 109">
            <a:extLst>
              <a:ext uri="{FF2B5EF4-FFF2-40B4-BE49-F238E27FC236}">
                <a16:creationId xmlns:a16="http://schemas.microsoft.com/office/drawing/2014/main" id="{69220626-786F-AFFF-7889-D35DD30C83DC}"/>
              </a:ext>
            </a:extLst>
          </p:cNvPr>
          <p:cNvSpPr/>
          <p:nvPr/>
        </p:nvSpPr>
        <p:spPr>
          <a:xfrm>
            <a:off x="8932467" y="58762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1" name="مستطيل 110">
            <a:extLst>
              <a:ext uri="{FF2B5EF4-FFF2-40B4-BE49-F238E27FC236}">
                <a16:creationId xmlns:a16="http://schemas.microsoft.com/office/drawing/2014/main" id="{13FF0E0C-A925-0D33-E9DA-6702168E3D32}"/>
              </a:ext>
            </a:extLst>
          </p:cNvPr>
          <p:cNvSpPr/>
          <p:nvPr/>
        </p:nvSpPr>
        <p:spPr>
          <a:xfrm>
            <a:off x="9152746" y="62752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2" name="مستطيل 111">
            <a:extLst>
              <a:ext uri="{FF2B5EF4-FFF2-40B4-BE49-F238E27FC236}">
                <a16:creationId xmlns:a16="http://schemas.microsoft.com/office/drawing/2014/main" id="{D33D3EBC-324B-D8E9-568E-617DCEE51BF8}"/>
              </a:ext>
            </a:extLst>
          </p:cNvPr>
          <p:cNvSpPr/>
          <p:nvPr/>
        </p:nvSpPr>
        <p:spPr>
          <a:xfrm>
            <a:off x="8776921" y="667989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3" name="مستطيل 112">
            <a:extLst>
              <a:ext uri="{FF2B5EF4-FFF2-40B4-BE49-F238E27FC236}">
                <a16:creationId xmlns:a16="http://schemas.microsoft.com/office/drawing/2014/main" id="{A355978D-48D1-E71F-E04E-98A55325F01B}"/>
              </a:ext>
            </a:extLst>
          </p:cNvPr>
          <p:cNvSpPr/>
          <p:nvPr/>
        </p:nvSpPr>
        <p:spPr>
          <a:xfrm>
            <a:off x="10038581"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4" name="مستطيل 113">
            <a:extLst>
              <a:ext uri="{FF2B5EF4-FFF2-40B4-BE49-F238E27FC236}">
                <a16:creationId xmlns:a16="http://schemas.microsoft.com/office/drawing/2014/main" id="{7CC54845-7A75-FE5C-7800-17D9AFE5B9EF}"/>
              </a:ext>
            </a:extLst>
          </p:cNvPr>
          <p:cNvSpPr/>
          <p:nvPr/>
        </p:nvSpPr>
        <p:spPr>
          <a:xfrm>
            <a:off x="10269189" y="6280426"/>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5" name="مستطيل 114">
            <a:extLst>
              <a:ext uri="{FF2B5EF4-FFF2-40B4-BE49-F238E27FC236}">
                <a16:creationId xmlns:a16="http://schemas.microsoft.com/office/drawing/2014/main" id="{79FD2A08-2359-1AF4-2FE2-43FE86321D75}"/>
              </a:ext>
            </a:extLst>
          </p:cNvPr>
          <p:cNvSpPr/>
          <p:nvPr/>
        </p:nvSpPr>
        <p:spPr>
          <a:xfrm>
            <a:off x="9871003"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6" name="مستطيل 115">
            <a:extLst>
              <a:ext uri="{FF2B5EF4-FFF2-40B4-BE49-F238E27FC236}">
                <a16:creationId xmlns:a16="http://schemas.microsoft.com/office/drawing/2014/main" id="{07A1DCF7-B7C4-B43D-0F85-791838C2D21B}"/>
              </a:ext>
            </a:extLst>
          </p:cNvPr>
          <p:cNvSpPr/>
          <p:nvPr/>
        </p:nvSpPr>
        <p:spPr>
          <a:xfrm>
            <a:off x="11144695" y="588219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7" name="مستطيل 116">
            <a:extLst>
              <a:ext uri="{FF2B5EF4-FFF2-40B4-BE49-F238E27FC236}">
                <a16:creationId xmlns:a16="http://schemas.microsoft.com/office/drawing/2014/main" id="{ADE9D262-A8F2-D558-5A1E-E0CCB3216031}"/>
              </a:ext>
            </a:extLst>
          </p:cNvPr>
          <p:cNvSpPr/>
          <p:nvPr/>
        </p:nvSpPr>
        <p:spPr>
          <a:xfrm>
            <a:off x="10988127" y="6686630"/>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4" name="مستطيل 93">
            <a:extLst>
              <a:ext uri="{FF2B5EF4-FFF2-40B4-BE49-F238E27FC236}">
                <a16:creationId xmlns:a16="http://schemas.microsoft.com/office/drawing/2014/main" id="{E4CCAB8A-F6EC-28D7-3ED6-CC928D64EFEC}"/>
              </a:ext>
            </a:extLst>
          </p:cNvPr>
          <p:cNvSpPr/>
          <p:nvPr/>
        </p:nvSpPr>
        <p:spPr>
          <a:xfrm>
            <a:off x="4486940" y="588113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nvGrpSpPr>
          <p:cNvPr id="27" name="مجموعة 26">
            <a:extLst>
              <a:ext uri="{FF2B5EF4-FFF2-40B4-BE49-F238E27FC236}">
                <a16:creationId xmlns:a16="http://schemas.microsoft.com/office/drawing/2014/main" id="{1B6144D8-4025-64DF-94F5-575F77D0B75F}"/>
              </a:ext>
            </a:extLst>
          </p:cNvPr>
          <p:cNvGrpSpPr/>
          <p:nvPr/>
        </p:nvGrpSpPr>
        <p:grpSpPr>
          <a:xfrm>
            <a:off x="-969527" y="-589474"/>
            <a:ext cx="2061135" cy="1075230"/>
            <a:chOff x="174170" y="1687496"/>
            <a:chExt cx="2242459" cy="1169821"/>
          </a:xfrm>
        </p:grpSpPr>
        <p:sp>
          <p:nvSpPr>
            <p:cNvPr id="33" name="شكل بيضاوي 32">
              <a:extLst>
                <a:ext uri="{FF2B5EF4-FFF2-40B4-BE49-F238E27FC236}">
                  <a16:creationId xmlns:a16="http://schemas.microsoft.com/office/drawing/2014/main" id="{97B7DD63-D246-F963-129E-450E6AFFEE3D}"/>
                </a:ext>
              </a:extLst>
            </p:cNvPr>
            <p:cNvSpPr/>
            <p:nvPr/>
          </p:nvSpPr>
          <p:spPr>
            <a:xfrm>
              <a:off x="174170" y="1935346"/>
              <a:ext cx="861527"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5" name="شكل بيضاوي 34">
              <a:extLst>
                <a:ext uri="{FF2B5EF4-FFF2-40B4-BE49-F238E27FC236}">
                  <a16:creationId xmlns:a16="http://schemas.microsoft.com/office/drawing/2014/main" id="{95E17ECE-0357-6182-A6BD-876A7F9CE42A}"/>
                </a:ext>
              </a:extLst>
            </p:cNvPr>
            <p:cNvSpPr/>
            <p:nvPr/>
          </p:nvSpPr>
          <p:spPr>
            <a:xfrm>
              <a:off x="615817" y="1687496"/>
              <a:ext cx="1286072" cy="85043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6" name="شكل بيضاوي 35">
              <a:extLst>
                <a:ext uri="{FF2B5EF4-FFF2-40B4-BE49-F238E27FC236}">
                  <a16:creationId xmlns:a16="http://schemas.microsoft.com/office/drawing/2014/main" id="{558F3476-8727-D7EC-6C8A-235672144819}"/>
                </a:ext>
              </a:extLst>
            </p:cNvPr>
            <p:cNvSpPr/>
            <p:nvPr/>
          </p:nvSpPr>
          <p:spPr>
            <a:xfrm>
              <a:off x="1508446" y="181947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7" name="شكل بيضاوي 36">
              <a:extLst>
                <a:ext uri="{FF2B5EF4-FFF2-40B4-BE49-F238E27FC236}">
                  <a16:creationId xmlns:a16="http://schemas.microsoft.com/office/drawing/2014/main" id="{E4E94E83-0E02-D484-5A94-A4EEFE38CC17}"/>
                </a:ext>
              </a:extLst>
            </p:cNvPr>
            <p:cNvSpPr/>
            <p:nvPr/>
          </p:nvSpPr>
          <p:spPr>
            <a:xfrm>
              <a:off x="1197422" y="2112711"/>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39" name="شكل بيضاوي 38">
              <a:extLst>
                <a:ext uri="{FF2B5EF4-FFF2-40B4-BE49-F238E27FC236}">
                  <a16:creationId xmlns:a16="http://schemas.microsoft.com/office/drawing/2014/main" id="{5382D370-F478-E57D-220A-8C2FC405EDDD}"/>
                </a:ext>
              </a:extLst>
            </p:cNvPr>
            <p:cNvSpPr/>
            <p:nvPr/>
          </p:nvSpPr>
          <p:spPr>
            <a:xfrm>
              <a:off x="471198" y="2138860"/>
              <a:ext cx="908183" cy="718457"/>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40" name="مجموعة 39">
            <a:extLst>
              <a:ext uri="{FF2B5EF4-FFF2-40B4-BE49-F238E27FC236}">
                <a16:creationId xmlns:a16="http://schemas.microsoft.com/office/drawing/2014/main" id="{3CED5778-A5D0-D69C-48B0-AB9A28F38953}"/>
              </a:ext>
            </a:extLst>
          </p:cNvPr>
          <p:cNvGrpSpPr/>
          <p:nvPr/>
        </p:nvGrpSpPr>
        <p:grpSpPr>
          <a:xfrm flipH="1">
            <a:off x="317437" y="1876199"/>
            <a:ext cx="2211210" cy="1158725"/>
            <a:chOff x="9624538" y="1321560"/>
            <a:chExt cx="2405736" cy="1260662"/>
          </a:xfrm>
          <a:solidFill>
            <a:schemeClr val="bg1"/>
          </a:solidFill>
        </p:grpSpPr>
        <p:sp>
          <p:nvSpPr>
            <p:cNvPr id="41" name="شكل بيضاوي 40">
              <a:extLst>
                <a:ext uri="{FF2B5EF4-FFF2-40B4-BE49-F238E27FC236}">
                  <a16:creationId xmlns:a16="http://schemas.microsoft.com/office/drawing/2014/main" id="{938D7A7C-73BB-9316-FCAE-DEF85E1C8402}"/>
                </a:ext>
              </a:extLst>
            </p:cNvPr>
            <p:cNvSpPr/>
            <p:nvPr/>
          </p:nvSpPr>
          <p:spPr>
            <a:xfrm>
              <a:off x="11122091" y="1459484"/>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2" name="شكل بيضاوي 41">
              <a:extLst>
                <a:ext uri="{FF2B5EF4-FFF2-40B4-BE49-F238E27FC236}">
                  <a16:creationId xmlns:a16="http://schemas.microsoft.com/office/drawing/2014/main" id="{B734C0AA-72C1-735A-FB5A-B2BF3D3FEB5F}"/>
                </a:ext>
              </a:extLst>
            </p:cNvPr>
            <p:cNvSpPr/>
            <p:nvPr/>
          </p:nvSpPr>
          <p:spPr>
            <a:xfrm>
              <a:off x="10844893" y="1863765"/>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7" name="شكل بيضاوي 46">
              <a:extLst>
                <a:ext uri="{FF2B5EF4-FFF2-40B4-BE49-F238E27FC236}">
                  <a16:creationId xmlns:a16="http://schemas.microsoft.com/office/drawing/2014/main" id="{E2F84E64-C9DB-7F46-9955-32E9DDB56A7A}"/>
                </a:ext>
              </a:extLst>
            </p:cNvPr>
            <p:cNvSpPr/>
            <p:nvPr/>
          </p:nvSpPr>
          <p:spPr>
            <a:xfrm>
              <a:off x="10083291" y="1321560"/>
              <a:ext cx="1286072" cy="850431"/>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8" name="شكل بيضاوي 47">
              <a:extLst>
                <a:ext uri="{FF2B5EF4-FFF2-40B4-BE49-F238E27FC236}">
                  <a16:creationId xmlns:a16="http://schemas.microsoft.com/office/drawing/2014/main" id="{68CB0D3C-F7AD-48FD-E093-990BD2CCE9A6}"/>
                </a:ext>
              </a:extLst>
            </p:cNvPr>
            <p:cNvSpPr/>
            <p:nvPr/>
          </p:nvSpPr>
          <p:spPr>
            <a:xfrm>
              <a:off x="10152518" y="1882032"/>
              <a:ext cx="859963" cy="681925"/>
            </a:xfrm>
            <a:prstGeom prst="ellipse">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49" name="شكل بيضاوي 48">
              <a:extLst>
                <a:ext uri="{FF2B5EF4-FFF2-40B4-BE49-F238E27FC236}">
                  <a16:creationId xmlns:a16="http://schemas.microsoft.com/office/drawing/2014/main" id="{44616A96-36A6-4685-0AD2-0595823A1B40}"/>
                </a:ext>
              </a:extLst>
            </p:cNvPr>
            <p:cNvSpPr/>
            <p:nvPr/>
          </p:nvSpPr>
          <p:spPr>
            <a:xfrm>
              <a:off x="9624538" y="1602371"/>
              <a:ext cx="908183" cy="718457"/>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nvGrpSpPr>
          <p:cNvPr id="70" name="مجموعة 69">
            <a:extLst>
              <a:ext uri="{FF2B5EF4-FFF2-40B4-BE49-F238E27FC236}">
                <a16:creationId xmlns:a16="http://schemas.microsoft.com/office/drawing/2014/main" id="{2C50EA43-3CF3-DCFB-6412-67BDC9BBB1D4}"/>
              </a:ext>
            </a:extLst>
          </p:cNvPr>
          <p:cNvGrpSpPr/>
          <p:nvPr/>
        </p:nvGrpSpPr>
        <p:grpSpPr>
          <a:xfrm>
            <a:off x="9885412" y="4317402"/>
            <a:ext cx="1121844" cy="1110009"/>
            <a:chOff x="3123130" y="1414656"/>
            <a:chExt cx="1106323" cy="1089171"/>
          </a:xfrm>
          <a:gradFill>
            <a:gsLst>
              <a:gs pos="83940">
                <a:schemeClr val="accent6">
                  <a:lumMod val="60000"/>
                  <a:lumOff val="40000"/>
                </a:schemeClr>
              </a:gs>
              <a:gs pos="14000">
                <a:schemeClr val="accent5">
                  <a:lumMod val="75000"/>
                </a:schemeClr>
              </a:gs>
              <a:gs pos="60000">
                <a:schemeClr val="accent6">
                  <a:lumMod val="40000"/>
                  <a:lumOff val="60000"/>
                </a:schemeClr>
              </a:gs>
              <a:gs pos="29820">
                <a:srgbClr val="9780BA"/>
              </a:gs>
              <a:gs pos="49000">
                <a:schemeClr val="accent5">
                  <a:lumMod val="60000"/>
                  <a:lumOff val="40000"/>
                </a:schemeClr>
              </a:gs>
              <a:gs pos="73000">
                <a:schemeClr val="accent6">
                  <a:lumMod val="60000"/>
                  <a:lumOff val="40000"/>
                </a:schemeClr>
              </a:gs>
              <a:gs pos="100000">
                <a:schemeClr val="accent6"/>
              </a:gs>
              <a:gs pos="93000">
                <a:schemeClr val="accent6">
                  <a:lumMod val="60000"/>
                  <a:lumOff val="40000"/>
                </a:schemeClr>
              </a:gs>
            </a:gsLst>
            <a:lin ang="5400000" scaled="0"/>
          </a:gradFill>
        </p:grpSpPr>
        <p:sp>
          <p:nvSpPr>
            <p:cNvPr id="71" name="مخطط انسيابي: رابط 70">
              <a:extLst>
                <a:ext uri="{FF2B5EF4-FFF2-40B4-BE49-F238E27FC236}">
                  <a16:creationId xmlns:a16="http://schemas.microsoft.com/office/drawing/2014/main" id="{0F047F43-C307-BB6A-CB53-876B1FB542EB}"/>
                </a:ext>
              </a:extLst>
            </p:cNvPr>
            <p:cNvSpPr/>
            <p:nvPr/>
          </p:nvSpPr>
          <p:spPr>
            <a:xfrm>
              <a:off x="3123130" y="1414656"/>
              <a:ext cx="1106323" cy="1089171"/>
            </a:xfrm>
            <a:prstGeom prst="flowChartConnector">
              <a:avLst/>
            </a:prstGeom>
            <a:gradFill>
              <a:gsLst>
                <a:gs pos="14000">
                  <a:schemeClr val="accent5"/>
                </a:gs>
                <a:gs pos="39000">
                  <a:srgbClr val="9780BA"/>
                </a:gs>
                <a:gs pos="73000">
                  <a:schemeClr val="accent5">
                    <a:lumMod val="60000"/>
                    <a:lumOff val="40000"/>
                  </a:schemeClr>
                </a:gs>
                <a:gs pos="93000">
                  <a:schemeClr val="accent5">
                    <a:lumMod val="60000"/>
                    <a:lumOff val="4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72" name="مجموعة 71">
              <a:extLst>
                <a:ext uri="{FF2B5EF4-FFF2-40B4-BE49-F238E27FC236}">
                  <a16:creationId xmlns:a16="http://schemas.microsoft.com/office/drawing/2014/main" id="{54BD7F40-980D-DB80-652B-E3E939C9493F}"/>
                </a:ext>
              </a:extLst>
            </p:cNvPr>
            <p:cNvGrpSpPr/>
            <p:nvPr/>
          </p:nvGrpSpPr>
          <p:grpSpPr>
            <a:xfrm>
              <a:off x="3320381" y="1640793"/>
              <a:ext cx="728972" cy="443725"/>
              <a:chOff x="4049486" y="5023304"/>
              <a:chExt cx="793101" cy="482761"/>
            </a:xfrm>
            <a:grpFill/>
          </p:grpSpPr>
          <p:sp>
            <p:nvSpPr>
              <p:cNvPr id="73" name="مخطط انسيابي: رابط 72">
                <a:extLst>
                  <a:ext uri="{FF2B5EF4-FFF2-40B4-BE49-F238E27FC236}">
                    <a16:creationId xmlns:a16="http://schemas.microsoft.com/office/drawing/2014/main" id="{935DAF47-8E91-9310-F3CC-2E724DA9D47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4" name="مخطط انسيابي: رابط 73">
                <a:extLst>
                  <a:ext uri="{FF2B5EF4-FFF2-40B4-BE49-F238E27FC236}">
                    <a16:creationId xmlns:a16="http://schemas.microsoft.com/office/drawing/2014/main" id="{A3CBE558-62BB-954C-F0D4-24943C86A096}"/>
                  </a:ext>
                </a:extLst>
              </p:cNvPr>
              <p:cNvSpPr/>
              <p:nvPr/>
            </p:nvSpPr>
            <p:spPr>
              <a:xfrm>
                <a:off x="4544009" y="5023304"/>
                <a:ext cx="298578"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5" name="مخطط انسيابي: رابط 74">
                <a:extLst>
                  <a:ext uri="{FF2B5EF4-FFF2-40B4-BE49-F238E27FC236}">
                    <a16:creationId xmlns:a16="http://schemas.microsoft.com/office/drawing/2014/main" id="{585539C2-02FF-1C8D-A12D-58915436CD0F}"/>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76" name="شكل بيضاوي 75">
                <a:extLst>
                  <a:ext uri="{FF2B5EF4-FFF2-40B4-BE49-F238E27FC236}">
                    <a16:creationId xmlns:a16="http://schemas.microsoft.com/office/drawing/2014/main" id="{2A71FD50-6F32-7302-AEC5-50BE9FA84623}"/>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7" name="شكل بيضاوي 76">
                <a:extLst>
                  <a:ext uri="{FF2B5EF4-FFF2-40B4-BE49-F238E27FC236}">
                    <a16:creationId xmlns:a16="http://schemas.microsoft.com/office/drawing/2014/main" id="{9A26A2F0-EB85-5B9F-10EE-6458F6C7CE65}"/>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78" name="مخطط انسيابي: رابط 77">
                <a:extLst>
                  <a:ext uri="{FF2B5EF4-FFF2-40B4-BE49-F238E27FC236}">
                    <a16:creationId xmlns:a16="http://schemas.microsoft.com/office/drawing/2014/main" id="{C4875858-3A5B-CD36-1501-969EC6F8F663}"/>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79" name="مجموعة 78">
            <a:extLst>
              <a:ext uri="{FF2B5EF4-FFF2-40B4-BE49-F238E27FC236}">
                <a16:creationId xmlns:a16="http://schemas.microsoft.com/office/drawing/2014/main" id="{3BCBFCC2-78A9-B0C3-B62A-6113713392D9}"/>
              </a:ext>
            </a:extLst>
          </p:cNvPr>
          <p:cNvGrpSpPr/>
          <p:nvPr/>
        </p:nvGrpSpPr>
        <p:grpSpPr>
          <a:xfrm>
            <a:off x="8091193" y="4330256"/>
            <a:ext cx="1121844" cy="1110009"/>
            <a:chOff x="3123130" y="1414656"/>
            <a:chExt cx="1106323" cy="1089171"/>
          </a:xfrm>
        </p:grpSpPr>
        <p:sp>
          <p:nvSpPr>
            <p:cNvPr id="80" name="مخطط انسيابي: رابط 79">
              <a:extLst>
                <a:ext uri="{FF2B5EF4-FFF2-40B4-BE49-F238E27FC236}">
                  <a16:creationId xmlns:a16="http://schemas.microsoft.com/office/drawing/2014/main" id="{F44B7A42-E6F5-948D-C13A-F622FFDD7242}"/>
                </a:ext>
              </a:extLst>
            </p:cNvPr>
            <p:cNvSpPr/>
            <p:nvPr/>
          </p:nvSpPr>
          <p:spPr>
            <a:xfrm>
              <a:off x="3123130" y="1414656"/>
              <a:ext cx="1106323" cy="1089171"/>
            </a:xfrm>
            <a:prstGeom prst="flowChartConnector">
              <a:avLst/>
            </a:prstGeom>
            <a:gradFill>
              <a:gsLst>
                <a:gs pos="0">
                  <a:schemeClr val="accent5">
                    <a:lumMod val="75000"/>
                    <a:alpha val="67000"/>
                  </a:schemeClr>
                </a:gs>
                <a:gs pos="12000">
                  <a:srgbClr val="92538B">
                    <a:alpha val="73000"/>
                  </a:srgbClr>
                </a:gs>
                <a:gs pos="30000">
                  <a:schemeClr val="accent4">
                    <a:lumMod val="75000"/>
                    <a:alpha val="82000"/>
                  </a:schemeClr>
                </a:gs>
                <a:gs pos="79000">
                  <a:srgbClr val="FFC000">
                    <a:alpha val="86000"/>
                  </a:srgbClr>
                </a:gs>
                <a:gs pos="100000">
                  <a:schemeClr val="bg2">
                    <a:lumMod val="9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81" name="مجموعة 80">
              <a:extLst>
                <a:ext uri="{FF2B5EF4-FFF2-40B4-BE49-F238E27FC236}">
                  <a16:creationId xmlns:a16="http://schemas.microsoft.com/office/drawing/2014/main" id="{056159D1-1BB5-0420-C636-5C90B41A6B8D}"/>
                </a:ext>
              </a:extLst>
            </p:cNvPr>
            <p:cNvGrpSpPr/>
            <p:nvPr/>
          </p:nvGrpSpPr>
          <p:grpSpPr>
            <a:xfrm>
              <a:off x="3320381" y="1640793"/>
              <a:ext cx="728972" cy="443725"/>
              <a:chOff x="4049486" y="5023304"/>
              <a:chExt cx="793101" cy="482761"/>
            </a:xfrm>
          </p:grpSpPr>
          <p:sp>
            <p:nvSpPr>
              <p:cNvPr id="82" name="مخطط انسيابي: رابط 81">
                <a:extLst>
                  <a:ext uri="{FF2B5EF4-FFF2-40B4-BE49-F238E27FC236}">
                    <a16:creationId xmlns:a16="http://schemas.microsoft.com/office/drawing/2014/main" id="{31BC4E75-B80B-0AF5-E666-A39857649EEB}"/>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83" name="مخطط انسيابي: رابط 82">
                <a:extLst>
                  <a:ext uri="{FF2B5EF4-FFF2-40B4-BE49-F238E27FC236}">
                    <a16:creationId xmlns:a16="http://schemas.microsoft.com/office/drawing/2014/main" id="{589B71CE-E93A-BDED-04CB-BF6956813C3B}"/>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1" name="مخطط انسيابي: رابط 90">
                <a:extLst>
                  <a:ext uri="{FF2B5EF4-FFF2-40B4-BE49-F238E27FC236}">
                    <a16:creationId xmlns:a16="http://schemas.microsoft.com/office/drawing/2014/main" id="{E810DAA4-0FEF-303A-2162-1EFB048A1A7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92" name="شكل بيضاوي 91">
                <a:extLst>
                  <a:ext uri="{FF2B5EF4-FFF2-40B4-BE49-F238E27FC236}">
                    <a16:creationId xmlns:a16="http://schemas.microsoft.com/office/drawing/2014/main" id="{265489A7-6FD2-34C3-6478-D4461811C751}"/>
                  </a:ext>
                </a:extLst>
              </p:cNvPr>
              <p:cNvSpPr/>
              <p:nvPr/>
            </p:nvSpPr>
            <p:spPr>
              <a:xfrm>
                <a:off x="4049486" y="5417660"/>
                <a:ext cx="190962"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8" name="شكل بيضاوي 117">
                <a:extLst>
                  <a:ext uri="{FF2B5EF4-FFF2-40B4-BE49-F238E27FC236}">
                    <a16:creationId xmlns:a16="http://schemas.microsoft.com/office/drawing/2014/main" id="{287925FE-AA13-2D4E-A5CE-B51D408C44C5}"/>
                  </a:ext>
                </a:extLst>
              </p:cNvPr>
              <p:cNvSpPr/>
              <p:nvPr/>
            </p:nvSpPr>
            <p:spPr>
              <a:xfrm>
                <a:off x="4597815" y="5394761"/>
                <a:ext cx="190963" cy="88405"/>
              </a:xfrm>
              <a:prstGeom prst="ellipse">
                <a:avLst/>
              </a:prstGeom>
              <a:solidFill>
                <a:srgbClr val="FF9393"/>
              </a:solidFill>
              <a:ln>
                <a:solidFill>
                  <a:srgbClr val="FF9393"/>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19" name="مخطط انسيابي: رابط 118">
                <a:extLst>
                  <a:ext uri="{FF2B5EF4-FFF2-40B4-BE49-F238E27FC236}">
                    <a16:creationId xmlns:a16="http://schemas.microsoft.com/office/drawing/2014/main" id="{CCC20348-44C7-B77D-0AC6-7756CFEADC36}"/>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20" name="مجموعة 119">
            <a:extLst>
              <a:ext uri="{FF2B5EF4-FFF2-40B4-BE49-F238E27FC236}">
                <a16:creationId xmlns:a16="http://schemas.microsoft.com/office/drawing/2014/main" id="{740E3E6E-8281-FEA8-DDAD-B021D5C21E17}"/>
              </a:ext>
            </a:extLst>
          </p:cNvPr>
          <p:cNvGrpSpPr/>
          <p:nvPr/>
        </p:nvGrpSpPr>
        <p:grpSpPr>
          <a:xfrm>
            <a:off x="6330592" y="4315220"/>
            <a:ext cx="1121844" cy="1110009"/>
            <a:chOff x="3123130" y="1414656"/>
            <a:chExt cx="1106323" cy="1089171"/>
          </a:xfrm>
        </p:grpSpPr>
        <p:sp>
          <p:nvSpPr>
            <p:cNvPr id="121" name="مخطط انسيابي: رابط 120">
              <a:extLst>
                <a:ext uri="{FF2B5EF4-FFF2-40B4-BE49-F238E27FC236}">
                  <a16:creationId xmlns:a16="http://schemas.microsoft.com/office/drawing/2014/main" id="{E429AE27-B677-EB45-E995-070734993091}"/>
                </a:ext>
              </a:extLst>
            </p:cNvPr>
            <p:cNvSpPr/>
            <p:nvPr/>
          </p:nvSpPr>
          <p:spPr>
            <a:xfrm>
              <a:off x="3123130" y="1414656"/>
              <a:ext cx="1106323" cy="1089171"/>
            </a:xfrm>
            <a:prstGeom prst="flowChartConnector">
              <a:avLst/>
            </a:prstGeom>
            <a:gradFill>
              <a:gsLst>
                <a:gs pos="20000">
                  <a:srgbClr val="C59789"/>
                </a:gs>
                <a:gs pos="67000">
                  <a:srgbClr val="DEC5B9"/>
                </a:gs>
                <a:gs pos="89000">
                  <a:srgbClr val="E7D7C8"/>
                </a:gs>
                <a:gs pos="43000">
                  <a:srgbClr val="D4B2A8"/>
                </a:gs>
                <a:gs pos="100000">
                  <a:srgbClr val="D9D3D1"/>
                </a:gs>
                <a:gs pos="0">
                  <a:srgbClr val="A38F86"/>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22" name="مجموعة 121">
              <a:extLst>
                <a:ext uri="{FF2B5EF4-FFF2-40B4-BE49-F238E27FC236}">
                  <a16:creationId xmlns:a16="http://schemas.microsoft.com/office/drawing/2014/main" id="{01D595C1-7A33-347C-F51D-22DBDB9B481C}"/>
                </a:ext>
              </a:extLst>
            </p:cNvPr>
            <p:cNvGrpSpPr/>
            <p:nvPr/>
          </p:nvGrpSpPr>
          <p:grpSpPr>
            <a:xfrm>
              <a:off x="3320381" y="1640793"/>
              <a:ext cx="728972" cy="443725"/>
              <a:chOff x="4049486" y="5023304"/>
              <a:chExt cx="793101" cy="482761"/>
            </a:xfrm>
          </p:grpSpPr>
          <p:sp>
            <p:nvSpPr>
              <p:cNvPr id="123" name="مخطط انسيابي: رابط 122">
                <a:extLst>
                  <a:ext uri="{FF2B5EF4-FFF2-40B4-BE49-F238E27FC236}">
                    <a16:creationId xmlns:a16="http://schemas.microsoft.com/office/drawing/2014/main" id="{0CEFDB46-2C72-7763-9756-00FB200EE18A}"/>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4" name="مخطط انسيابي: رابط 123">
                <a:extLst>
                  <a:ext uri="{FF2B5EF4-FFF2-40B4-BE49-F238E27FC236}">
                    <a16:creationId xmlns:a16="http://schemas.microsoft.com/office/drawing/2014/main" id="{6C5EF326-A720-2E16-1DB5-25511F9EAF2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5" name="مخطط انسيابي: رابط 124">
                <a:extLst>
                  <a:ext uri="{FF2B5EF4-FFF2-40B4-BE49-F238E27FC236}">
                    <a16:creationId xmlns:a16="http://schemas.microsoft.com/office/drawing/2014/main" id="{87DEC69B-1A99-5F23-F337-4564DFE7F9EB}"/>
                  </a:ext>
                </a:extLst>
              </p:cNvPr>
              <p:cNvSpPr/>
              <p:nvPr/>
            </p:nvSpPr>
            <p:spPr>
              <a:xfrm flipH="1">
                <a:off x="4134402" y="5083515"/>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6" name="شكل بيضاوي 125">
                <a:extLst>
                  <a:ext uri="{FF2B5EF4-FFF2-40B4-BE49-F238E27FC236}">
                    <a16:creationId xmlns:a16="http://schemas.microsoft.com/office/drawing/2014/main" id="{5E0B58FC-172D-AFF9-06D3-DE6CE9B2C658}"/>
                  </a:ext>
                </a:extLst>
              </p:cNvPr>
              <p:cNvSpPr/>
              <p:nvPr/>
            </p:nvSpPr>
            <p:spPr>
              <a:xfrm>
                <a:off x="4049486" y="5417660"/>
                <a:ext cx="190962"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7" name="شكل بيضاوي 126">
                <a:extLst>
                  <a:ext uri="{FF2B5EF4-FFF2-40B4-BE49-F238E27FC236}">
                    <a16:creationId xmlns:a16="http://schemas.microsoft.com/office/drawing/2014/main" id="{A06E1909-E1D7-8885-D3BE-A9A29CC4BBE7}"/>
                  </a:ext>
                </a:extLst>
              </p:cNvPr>
              <p:cNvSpPr/>
              <p:nvPr/>
            </p:nvSpPr>
            <p:spPr>
              <a:xfrm>
                <a:off x="4597815" y="5394761"/>
                <a:ext cx="190963" cy="88405"/>
              </a:xfrm>
              <a:prstGeom prst="ellipse">
                <a:avLst/>
              </a:prstGeom>
              <a:solidFill>
                <a:srgbClr val="EEC4D5"/>
              </a:solidFill>
              <a:ln>
                <a:solidFill>
                  <a:srgbClr val="EEC4D5"/>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28" name="مخطط انسيابي: رابط 127">
                <a:extLst>
                  <a:ext uri="{FF2B5EF4-FFF2-40B4-BE49-F238E27FC236}">
                    <a16:creationId xmlns:a16="http://schemas.microsoft.com/office/drawing/2014/main" id="{04B86920-EDB0-3F33-08BA-DD7873D28914}"/>
                  </a:ext>
                </a:extLst>
              </p:cNvPr>
              <p:cNvSpPr/>
              <p:nvPr/>
            </p:nvSpPr>
            <p:spPr>
              <a:xfrm flipH="1">
                <a:off x="4597339" y="5078233"/>
                <a:ext cx="176460" cy="208177"/>
              </a:xfrm>
              <a:prstGeom prst="flowChartConnector">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grpSp>
      </p:grpSp>
      <p:grpSp>
        <p:nvGrpSpPr>
          <p:cNvPr id="129" name="مجموعة 128">
            <a:extLst>
              <a:ext uri="{FF2B5EF4-FFF2-40B4-BE49-F238E27FC236}">
                <a16:creationId xmlns:a16="http://schemas.microsoft.com/office/drawing/2014/main" id="{6CEBD2A8-00D5-8FE5-4626-6BC36F37F788}"/>
              </a:ext>
            </a:extLst>
          </p:cNvPr>
          <p:cNvGrpSpPr/>
          <p:nvPr/>
        </p:nvGrpSpPr>
        <p:grpSpPr>
          <a:xfrm>
            <a:off x="4389097" y="4315220"/>
            <a:ext cx="1121844" cy="1110009"/>
            <a:chOff x="3123130" y="1414656"/>
            <a:chExt cx="1106323" cy="1089171"/>
          </a:xfrm>
        </p:grpSpPr>
        <p:sp>
          <p:nvSpPr>
            <p:cNvPr id="130" name="مخطط انسيابي: رابط 129">
              <a:extLst>
                <a:ext uri="{FF2B5EF4-FFF2-40B4-BE49-F238E27FC236}">
                  <a16:creationId xmlns:a16="http://schemas.microsoft.com/office/drawing/2014/main" id="{7A5A5605-B646-F6B6-6F60-DEEF817A434B}"/>
                </a:ext>
              </a:extLst>
            </p:cNvPr>
            <p:cNvSpPr/>
            <p:nvPr/>
          </p:nvSpPr>
          <p:spPr>
            <a:xfrm>
              <a:off x="3123130" y="1414656"/>
              <a:ext cx="1106323" cy="1089171"/>
            </a:xfrm>
            <a:prstGeom prst="flowChartConnector">
              <a:avLst/>
            </a:prstGeom>
            <a:gradFill>
              <a:gsLst>
                <a:gs pos="0">
                  <a:srgbClr val="EEC4D5"/>
                </a:gs>
                <a:gs pos="12000">
                  <a:srgbClr val="EEC4D5"/>
                </a:gs>
                <a:gs pos="30000">
                  <a:srgbClr val="EEC4D5"/>
                </a:gs>
                <a:gs pos="84000">
                  <a:srgbClr val="EEC4D5"/>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31" name="مجموعة 130">
              <a:extLst>
                <a:ext uri="{FF2B5EF4-FFF2-40B4-BE49-F238E27FC236}">
                  <a16:creationId xmlns:a16="http://schemas.microsoft.com/office/drawing/2014/main" id="{18215D80-0D5A-76DA-81A3-BE8D1DA1EC67}"/>
                </a:ext>
              </a:extLst>
            </p:cNvPr>
            <p:cNvGrpSpPr/>
            <p:nvPr/>
          </p:nvGrpSpPr>
          <p:grpSpPr>
            <a:xfrm>
              <a:off x="3320381" y="1640793"/>
              <a:ext cx="728972" cy="443725"/>
              <a:chOff x="4049486" y="5023304"/>
              <a:chExt cx="793101" cy="482761"/>
            </a:xfrm>
          </p:grpSpPr>
          <p:sp>
            <p:nvSpPr>
              <p:cNvPr id="132" name="مخطط انسيابي: رابط 131">
                <a:extLst>
                  <a:ext uri="{FF2B5EF4-FFF2-40B4-BE49-F238E27FC236}">
                    <a16:creationId xmlns:a16="http://schemas.microsoft.com/office/drawing/2014/main" id="{325DB1B7-F2C0-8CDD-E875-4F885F33D1E7}"/>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3" name="مخطط انسيابي: رابط 132">
                <a:extLst>
                  <a:ext uri="{FF2B5EF4-FFF2-40B4-BE49-F238E27FC236}">
                    <a16:creationId xmlns:a16="http://schemas.microsoft.com/office/drawing/2014/main" id="{92461F80-00F6-EFB1-3212-B62DBF976E35}"/>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4" name="مخطط انسيابي: رابط 133">
                <a:extLst>
                  <a:ext uri="{FF2B5EF4-FFF2-40B4-BE49-F238E27FC236}">
                    <a16:creationId xmlns:a16="http://schemas.microsoft.com/office/drawing/2014/main" id="{2D8985EA-8C51-A7D9-3086-B76C6B26BB16}"/>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5" name="شكل بيضاوي 134">
                <a:extLst>
                  <a:ext uri="{FF2B5EF4-FFF2-40B4-BE49-F238E27FC236}">
                    <a16:creationId xmlns:a16="http://schemas.microsoft.com/office/drawing/2014/main" id="{CF798075-BC33-C56B-B93A-CD1632AE8179}"/>
                  </a:ext>
                </a:extLst>
              </p:cNvPr>
              <p:cNvSpPr/>
              <p:nvPr/>
            </p:nvSpPr>
            <p:spPr>
              <a:xfrm>
                <a:off x="4049486" y="5417660"/>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6" name="شكل بيضاوي 135">
                <a:extLst>
                  <a:ext uri="{FF2B5EF4-FFF2-40B4-BE49-F238E27FC236}">
                    <a16:creationId xmlns:a16="http://schemas.microsoft.com/office/drawing/2014/main" id="{243A9AC5-94E2-0403-28BC-40928430DB81}"/>
                  </a:ext>
                </a:extLst>
              </p:cNvPr>
              <p:cNvSpPr/>
              <p:nvPr/>
            </p:nvSpPr>
            <p:spPr>
              <a:xfrm>
                <a:off x="4597815" y="5394761"/>
                <a:ext cx="190963" cy="88405"/>
              </a:xfrm>
              <a:prstGeom prst="ellipse">
                <a:avLst/>
              </a:prstGeom>
              <a:solidFill>
                <a:schemeClr val="accent4">
                  <a:lumMod val="20000"/>
                  <a:lumOff val="80000"/>
                </a:schemeClr>
              </a:solidFill>
              <a:ln>
                <a:solidFill>
                  <a:schemeClr val="accent4">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p>
            </p:txBody>
          </p:sp>
          <p:sp>
            <p:nvSpPr>
              <p:cNvPr id="137" name="مخطط انسيابي: رابط 136">
                <a:extLst>
                  <a:ext uri="{FF2B5EF4-FFF2-40B4-BE49-F238E27FC236}">
                    <a16:creationId xmlns:a16="http://schemas.microsoft.com/office/drawing/2014/main" id="{67B1BDA5-C2AF-D53B-BCC5-0F5B2CA17EBC}"/>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38" name="مجموعة 137">
            <a:extLst>
              <a:ext uri="{FF2B5EF4-FFF2-40B4-BE49-F238E27FC236}">
                <a16:creationId xmlns:a16="http://schemas.microsoft.com/office/drawing/2014/main" id="{B8282CD3-D342-88BC-971C-E7F284760F2F}"/>
              </a:ext>
            </a:extLst>
          </p:cNvPr>
          <p:cNvGrpSpPr/>
          <p:nvPr/>
        </p:nvGrpSpPr>
        <p:grpSpPr>
          <a:xfrm>
            <a:off x="2428853" y="4311469"/>
            <a:ext cx="1121844" cy="1110009"/>
            <a:chOff x="3123130" y="1414656"/>
            <a:chExt cx="1106323" cy="1089171"/>
          </a:xfrm>
        </p:grpSpPr>
        <p:sp>
          <p:nvSpPr>
            <p:cNvPr id="139" name="مخطط انسيابي: رابط 138">
              <a:extLst>
                <a:ext uri="{FF2B5EF4-FFF2-40B4-BE49-F238E27FC236}">
                  <a16:creationId xmlns:a16="http://schemas.microsoft.com/office/drawing/2014/main" id="{429C0801-2C21-3D8B-3CD1-819BEB456CA4}"/>
                </a:ext>
              </a:extLst>
            </p:cNvPr>
            <p:cNvSpPr/>
            <p:nvPr/>
          </p:nvSpPr>
          <p:spPr>
            <a:xfrm>
              <a:off x="3123130" y="1414656"/>
              <a:ext cx="1106323" cy="1089171"/>
            </a:xfrm>
            <a:prstGeom prst="flowChartConnector">
              <a:avLst/>
            </a:prstGeom>
            <a:gradFill>
              <a:gsLst>
                <a:gs pos="83940">
                  <a:schemeClr val="tx2">
                    <a:lumMod val="40000"/>
                    <a:lumOff val="60000"/>
                  </a:schemeClr>
                </a:gs>
                <a:gs pos="14000">
                  <a:srgbClr val="DA80A7"/>
                </a:gs>
                <a:gs pos="60000">
                  <a:srgbClr val="E197B7"/>
                </a:gs>
                <a:gs pos="49000">
                  <a:srgbClr val="E197B7"/>
                </a:gs>
                <a:gs pos="100000">
                  <a:schemeClr val="tx2">
                    <a:lumMod val="60000"/>
                    <a:lumOff val="40000"/>
                  </a:schemeClr>
                </a:gs>
                <a:gs pos="93000">
                  <a:schemeClr val="tx2">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0" name="مجموعة 139">
              <a:extLst>
                <a:ext uri="{FF2B5EF4-FFF2-40B4-BE49-F238E27FC236}">
                  <a16:creationId xmlns:a16="http://schemas.microsoft.com/office/drawing/2014/main" id="{BC529148-D247-8B9A-6DE6-C39977EAB162}"/>
                </a:ext>
              </a:extLst>
            </p:cNvPr>
            <p:cNvGrpSpPr/>
            <p:nvPr/>
          </p:nvGrpSpPr>
          <p:grpSpPr>
            <a:xfrm>
              <a:off x="3320381" y="1640793"/>
              <a:ext cx="728972" cy="443725"/>
              <a:chOff x="4049486" y="5023304"/>
              <a:chExt cx="793101" cy="482761"/>
            </a:xfrm>
          </p:grpSpPr>
          <p:sp>
            <p:nvSpPr>
              <p:cNvPr id="141" name="مخطط انسيابي: رابط 140">
                <a:extLst>
                  <a:ext uri="{FF2B5EF4-FFF2-40B4-BE49-F238E27FC236}">
                    <a16:creationId xmlns:a16="http://schemas.microsoft.com/office/drawing/2014/main" id="{029CB96A-277E-694D-EE9C-7A8E19E062C5}"/>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2" name="مخطط انسيابي: رابط 141">
                <a:extLst>
                  <a:ext uri="{FF2B5EF4-FFF2-40B4-BE49-F238E27FC236}">
                    <a16:creationId xmlns:a16="http://schemas.microsoft.com/office/drawing/2014/main" id="{07D91FEF-DBBA-C6A5-7162-16B958C6BFC0}"/>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3" name="مخطط انسيابي: رابط 142">
                <a:extLst>
                  <a:ext uri="{FF2B5EF4-FFF2-40B4-BE49-F238E27FC236}">
                    <a16:creationId xmlns:a16="http://schemas.microsoft.com/office/drawing/2014/main" id="{6F15F136-C3A4-1E3E-35E9-FCE33138202E}"/>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4" name="شكل بيضاوي 143">
                <a:extLst>
                  <a:ext uri="{FF2B5EF4-FFF2-40B4-BE49-F238E27FC236}">
                    <a16:creationId xmlns:a16="http://schemas.microsoft.com/office/drawing/2014/main" id="{CF7AA7BF-0D80-EB2B-FE55-81C82566C345}"/>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5" name="شكل بيضاوي 144">
                <a:extLst>
                  <a:ext uri="{FF2B5EF4-FFF2-40B4-BE49-F238E27FC236}">
                    <a16:creationId xmlns:a16="http://schemas.microsoft.com/office/drawing/2014/main" id="{4FD5A86E-AA17-5080-3410-80C63280C090}"/>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6" name="مخطط انسيابي: رابط 145">
                <a:extLst>
                  <a:ext uri="{FF2B5EF4-FFF2-40B4-BE49-F238E27FC236}">
                    <a16:creationId xmlns:a16="http://schemas.microsoft.com/office/drawing/2014/main" id="{6B4C07CC-AAAA-A026-C58B-832644A66363}"/>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grpSp>
        <p:nvGrpSpPr>
          <p:cNvPr id="147" name="مجموعة 146">
            <a:extLst>
              <a:ext uri="{FF2B5EF4-FFF2-40B4-BE49-F238E27FC236}">
                <a16:creationId xmlns:a16="http://schemas.microsoft.com/office/drawing/2014/main" id="{C1ED72B3-4B00-8B0B-19AE-FB7684C4259D}"/>
              </a:ext>
            </a:extLst>
          </p:cNvPr>
          <p:cNvGrpSpPr/>
          <p:nvPr/>
        </p:nvGrpSpPr>
        <p:grpSpPr>
          <a:xfrm>
            <a:off x="579548" y="4320296"/>
            <a:ext cx="1121844" cy="1110009"/>
            <a:chOff x="3123130" y="1414656"/>
            <a:chExt cx="1106323" cy="1089171"/>
          </a:xfrm>
        </p:grpSpPr>
        <p:sp>
          <p:nvSpPr>
            <p:cNvPr id="148" name="مخطط انسيابي: رابط 147">
              <a:extLst>
                <a:ext uri="{FF2B5EF4-FFF2-40B4-BE49-F238E27FC236}">
                  <a16:creationId xmlns:a16="http://schemas.microsoft.com/office/drawing/2014/main" id="{FF3C2847-BFED-4EFC-DF4A-42E9FDBD44DB}"/>
                </a:ext>
              </a:extLst>
            </p:cNvPr>
            <p:cNvSpPr/>
            <p:nvPr/>
          </p:nvSpPr>
          <p:spPr>
            <a:xfrm>
              <a:off x="3123130" y="1414656"/>
              <a:ext cx="1106323" cy="1089171"/>
            </a:xfrm>
            <a:prstGeom prst="flowChartConnector">
              <a:avLst/>
            </a:prstGeom>
            <a:gradFill>
              <a:gsLst>
                <a:gs pos="14000">
                  <a:srgbClr val="83A0C3"/>
                </a:gs>
                <a:gs pos="60000">
                  <a:schemeClr val="accent6">
                    <a:lumMod val="60000"/>
                    <a:lumOff val="40000"/>
                  </a:schemeClr>
                </a:gs>
                <a:gs pos="49000">
                  <a:schemeClr val="accent6">
                    <a:lumMod val="60000"/>
                    <a:lumOff val="40000"/>
                  </a:schemeClr>
                </a:gs>
                <a:gs pos="73000">
                  <a:schemeClr val="accent6">
                    <a:lumMod val="60000"/>
                    <a:lumOff val="40000"/>
                  </a:schemeClr>
                </a:gs>
                <a:gs pos="93000">
                  <a:schemeClr val="accent6">
                    <a:lumMod val="40000"/>
                    <a:lumOff val="60000"/>
                  </a:schemeClr>
                </a:gs>
              </a:gsLst>
              <a:lin ang="5400000" scaled="0"/>
            </a:gra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dirty="0">
                <a:solidFill>
                  <a:srgbClr val="CC3300"/>
                </a:solidFill>
              </a:endParaRPr>
            </a:p>
          </p:txBody>
        </p:sp>
        <p:grpSp>
          <p:nvGrpSpPr>
            <p:cNvPr id="149" name="مجموعة 148">
              <a:extLst>
                <a:ext uri="{FF2B5EF4-FFF2-40B4-BE49-F238E27FC236}">
                  <a16:creationId xmlns:a16="http://schemas.microsoft.com/office/drawing/2014/main" id="{C11D776D-8D2F-32EC-1C4D-71EBE56063CE}"/>
                </a:ext>
              </a:extLst>
            </p:cNvPr>
            <p:cNvGrpSpPr/>
            <p:nvPr/>
          </p:nvGrpSpPr>
          <p:grpSpPr>
            <a:xfrm>
              <a:off x="3320381" y="1640793"/>
              <a:ext cx="728972" cy="443725"/>
              <a:chOff x="4049486" y="5023304"/>
              <a:chExt cx="793101" cy="482761"/>
            </a:xfrm>
          </p:grpSpPr>
          <p:sp>
            <p:nvSpPr>
              <p:cNvPr id="150" name="مخطط انسيابي: رابط 149">
                <a:extLst>
                  <a:ext uri="{FF2B5EF4-FFF2-40B4-BE49-F238E27FC236}">
                    <a16:creationId xmlns:a16="http://schemas.microsoft.com/office/drawing/2014/main" id="{566496CC-0B65-EC87-D7F8-FD26C1670E81}"/>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1" name="مخطط انسيابي: رابط 150">
                <a:extLst>
                  <a:ext uri="{FF2B5EF4-FFF2-40B4-BE49-F238E27FC236}">
                    <a16:creationId xmlns:a16="http://schemas.microsoft.com/office/drawing/2014/main" id="{1182A867-9CEC-F63E-62E0-381DE474912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2" name="مخطط انسيابي: رابط 151">
                <a:extLst>
                  <a:ext uri="{FF2B5EF4-FFF2-40B4-BE49-F238E27FC236}">
                    <a16:creationId xmlns:a16="http://schemas.microsoft.com/office/drawing/2014/main" id="{C6C43C54-91EA-398E-5914-B7282CA779C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3" name="شكل بيضاوي 152">
                <a:extLst>
                  <a:ext uri="{FF2B5EF4-FFF2-40B4-BE49-F238E27FC236}">
                    <a16:creationId xmlns:a16="http://schemas.microsoft.com/office/drawing/2014/main" id="{1E0930DC-ADE7-F0B7-AC99-4F357B0257BF}"/>
                  </a:ext>
                </a:extLst>
              </p:cNvPr>
              <p:cNvSpPr/>
              <p:nvPr/>
            </p:nvSpPr>
            <p:spPr>
              <a:xfrm>
                <a:off x="4049486" y="5417660"/>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4" name="شكل بيضاوي 153">
                <a:extLst>
                  <a:ext uri="{FF2B5EF4-FFF2-40B4-BE49-F238E27FC236}">
                    <a16:creationId xmlns:a16="http://schemas.microsoft.com/office/drawing/2014/main" id="{7595FCEF-276F-220E-0647-EB09F55C9A1F}"/>
                  </a:ext>
                </a:extLst>
              </p:cNvPr>
              <p:cNvSpPr/>
              <p:nvPr/>
            </p:nvSpPr>
            <p:spPr>
              <a:xfrm>
                <a:off x="4597815" y="5394761"/>
                <a:ext cx="190963" cy="88405"/>
              </a:xfrm>
              <a:prstGeom prst="ellipse">
                <a:avLst/>
              </a:prstGeom>
              <a:solidFill>
                <a:srgbClr val="F0CCDB"/>
              </a:solidFill>
              <a:ln>
                <a:solidFill>
                  <a:srgbClr val="F0CCDB"/>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5" name="مخطط انسيابي: رابط 154">
                <a:extLst>
                  <a:ext uri="{FF2B5EF4-FFF2-40B4-BE49-F238E27FC236}">
                    <a16:creationId xmlns:a16="http://schemas.microsoft.com/office/drawing/2014/main" id="{CECC1A64-06B0-2E0A-E05F-E80A1F9A1751}"/>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
        <p:nvSpPr>
          <p:cNvPr id="157" name="مربع نص 156">
            <a:extLst>
              <a:ext uri="{FF2B5EF4-FFF2-40B4-BE49-F238E27FC236}">
                <a16:creationId xmlns:a16="http://schemas.microsoft.com/office/drawing/2014/main" id="{9A7DD744-E93C-D54E-2CB2-6DF763864964}"/>
              </a:ext>
            </a:extLst>
          </p:cNvPr>
          <p:cNvSpPr txBox="1"/>
          <p:nvPr/>
        </p:nvSpPr>
        <p:spPr>
          <a:xfrm>
            <a:off x="2790737" y="1976760"/>
            <a:ext cx="5376434" cy="1384995"/>
          </a:xfrm>
          <a:prstGeom prst="rect">
            <a:avLst/>
          </a:prstGeom>
          <a:noFill/>
        </p:spPr>
        <p:txBody>
          <a:bodyPr wrap="square" rtlCol="1">
            <a:spAutoFit/>
          </a:bodyPr>
          <a:lstStyle/>
          <a:p>
            <a:r>
              <a:rPr lang="it-IT" sz="1400" dirty="0">
                <a:latin typeface="Snap ITC" panose="04040A07060A02020202" pitchFamily="82" charset="0"/>
                <a:cs typeface="Simplified Arabic Fixed" panose="02070309020205020404" pitchFamily="49" charset="-78"/>
              </a:rPr>
              <a:t>Maisa Al-Zahrani  			   443006069</a:t>
            </a:r>
          </a:p>
          <a:p>
            <a:r>
              <a:rPr lang="en-US" sz="1400" dirty="0">
                <a:latin typeface="Snap ITC" panose="04040A07060A02020202" pitchFamily="82" charset="0"/>
                <a:cs typeface="Simplified Arabic Fixed" panose="02070309020205020404" pitchFamily="49" charset="-78"/>
              </a:rPr>
              <a:t>Jana Mohammed                        443005920</a:t>
            </a:r>
            <a:endParaRPr lang="it-IT" sz="1400" dirty="0">
              <a:latin typeface="Snap ITC" panose="04040A07060A02020202" pitchFamily="82" charset="0"/>
              <a:cs typeface="Simplified Arabic Fixed" panose="02070309020205020404" pitchFamily="49" charset="-78"/>
            </a:endParaRPr>
          </a:p>
          <a:p>
            <a:r>
              <a:rPr lang="it-IT" sz="1400" dirty="0">
                <a:latin typeface="Snap ITC" panose="04040A07060A02020202" pitchFamily="82" charset="0"/>
                <a:cs typeface="Simplified Arabic Fixed" panose="02070309020205020404" pitchFamily="49" charset="-78"/>
              </a:rPr>
              <a:t>Sarah Al-Oufi       			   443006431</a:t>
            </a:r>
            <a:endParaRPr lang="en-US" sz="1400" dirty="0">
              <a:latin typeface="Snap ITC" panose="04040A07060A02020202" pitchFamily="82" charset="0"/>
              <a:cs typeface="Simplified Arabic Fixed" panose="02070309020205020404" pitchFamily="49" charset="-78"/>
            </a:endParaRPr>
          </a:p>
          <a:p>
            <a:r>
              <a:rPr lang="en-US" sz="1400" dirty="0">
                <a:latin typeface="Snap ITC" panose="04040A07060A02020202" pitchFamily="82" charset="0"/>
                <a:cs typeface="Simplified Arabic Fixed" panose="02070309020205020404" pitchFamily="49" charset="-78"/>
              </a:rPr>
              <a:t>Hamida Khan                            441017934</a:t>
            </a:r>
          </a:p>
          <a:p>
            <a:r>
              <a:rPr lang="en-US" sz="1400" dirty="0">
                <a:latin typeface="Snap ITC" panose="04040A07060A02020202" pitchFamily="82" charset="0"/>
                <a:cs typeface="Simplified Arabic Fixed" panose="02070309020205020404" pitchFamily="49" charset="-78"/>
              </a:rPr>
              <a:t>Sawsan </a:t>
            </a:r>
            <a:r>
              <a:rPr lang="en-US" sz="1400" dirty="0" err="1">
                <a:latin typeface="Snap ITC" panose="04040A07060A02020202" pitchFamily="82" charset="0"/>
                <a:cs typeface="Simplified Arabic Fixed" panose="02070309020205020404" pitchFamily="49" charset="-78"/>
              </a:rPr>
              <a:t>Elhams</a:t>
            </a:r>
            <a:r>
              <a:rPr lang="en-US" sz="1400" dirty="0">
                <a:latin typeface="Snap ITC" panose="04040A07060A02020202" pitchFamily="82" charset="0"/>
                <a:cs typeface="Simplified Arabic Fixed" panose="02070309020205020404" pitchFamily="49" charset="-78"/>
              </a:rPr>
              <a:t>      			   443017467 </a:t>
            </a:r>
          </a:p>
          <a:p>
            <a:r>
              <a:rPr lang="it-IT" sz="1400" dirty="0">
                <a:latin typeface="Snap ITC" panose="04040A07060A02020202" pitchFamily="82" charset="0"/>
                <a:cs typeface="Simplified Arabic Fixed" panose="02070309020205020404" pitchFamily="49" charset="-78"/>
              </a:rPr>
              <a:t>Aghid Al-Ansari    			   443009096  </a:t>
            </a:r>
          </a:p>
        </p:txBody>
      </p:sp>
      <p:sp>
        <p:nvSpPr>
          <p:cNvPr id="158" name="مستطيل 157">
            <a:extLst>
              <a:ext uri="{FF2B5EF4-FFF2-40B4-BE49-F238E27FC236}">
                <a16:creationId xmlns:a16="http://schemas.microsoft.com/office/drawing/2014/main" id="{65346239-4104-39E1-77E9-035D8063019D}"/>
              </a:ext>
            </a:extLst>
          </p:cNvPr>
          <p:cNvSpPr/>
          <p:nvPr/>
        </p:nvSpPr>
        <p:spPr>
          <a:xfrm>
            <a:off x="440794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9" name="مستطيل 158">
            <a:extLst>
              <a:ext uri="{FF2B5EF4-FFF2-40B4-BE49-F238E27FC236}">
                <a16:creationId xmlns:a16="http://schemas.microsoft.com/office/drawing/2014/main" id="{E8C057F0-3885-566E-C29D-537F74C851A2}"/>
              </a:ext>
            </a:extLst>
          </p:cNvPr>
          <p:cNvSpPr/>
          <p:nvPr/>
        </p:nvSpPr>
        <p:spPr>
          <a:xfrm>
            <a:off x="6357401" y="546690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0" name="مستطيل 159">
            <a:extLst>
              <a:ext uri="{FF2B5EF4-FFF2-40B4-BE49-F238E27FC236}">
                <a16:creationId xmlns:a16="http://schemas.microsoft.com/office/drawing/2014/main" id="{B3A5F02D-7EB5-15F8-5DBE-6DAD298BCE30}"/>
              </a:ext>
            </a:extLst>
          </p:cNvPr>
          <p:cNvSpPr/>
          <p:nvPr/>
        </p:nvSpPr>
        <p:spPr>
          <a:xfrm>
            <a:off x="8114211" y="5473281"/>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1" name="مستطيل 160">
            <a:extLst>
              <a:ext uri="{FF2B5EF4-FFF2-40B4-BE49-F238E27FC236}">
                <a16:creationId xmlns:a16="http://schemas.microsoft.com/office/drawing/2014/main" id="{4A883AD4-9098-050E-A0D2-A6942B363588}"/>
              </a:ext>
            </a:extLst>
          </p:cNvPr>
          <p:cNvSpPr/>
          <p:nvPr/>
        </p:nvSpPr>
        <p:spPr>
          <a:xfrm>
            <a:off x="9916120" y="5462563"/>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2" name="مستطيل 161">
            <a:extLst>
              <a:ext uri="{FF2B5EF4-FFF2-40B4-BE49-F238E27FC236}">
                <a16:creationId xmlns:a16="http://schemas.microsoft.com/office/drawing/2014/main" id="{1D9821B7-9D13-F764-1A0E-DA854E82D847}"/>
              </a:ext>
            </a:extLst>
          </p:cNvPr>
          <p:cNvSpPr/>
          <p:nvPr/>
        </p:nvSpPr>
        <p:spPr>
          <a:xfrm>
            <a:off x="2458481" y="5469882"/>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63" name="مستطيل 162">
            <a:extLst>
              <a:ext uri="{FF2B5EF4-FFF2-40B4-BE49-F238E27FC236}">
                <a16:creationId xmlns:a16="http://schemas.microsoft.com/office/drawing/2014/main" id="{4379228C-B2F8-0545-36E9-A2AE78272972}"/>
              </a:ext>
            </a:extLst>
          </p:cNvPr>
          <p:cNvSpPr/>
          <p:nvPr/>
        </p:nvSpPr>
        <p:spPr>
          <a:xfrm>
            <a:off x="601780" y="5478449"/>
            <a:ext cx="1072007" cy="368412"/>
          </a:xfrm>
          <a:prstGeom prst="rect">
            <a:avLst/>
          </a:prstGeo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extrusionH="76200" contourW="44450" prstMaterial="matte">
            <a:bevelT w="63500" h="63500" prst="artDeco"/>
            <a:extrusionClr>
              <a:schemeClr val="tx1"/>
            </a:extrusionClr>
            <a:contourClr>
              <a:schemeClr val="tx1"/>
            </a:contourClr>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2" name="مربع نص 1">
            <a:extLst>
              <a:ext uri="{FF2B5EF4-FFF2-40B4-BE49-F238E27FC236}">
                <a16:creationId xmlns:a16="http://schemas.microsoft.com/office/drawing/2014/main" id="{38A63006-9FDC-DDE2-7790-7CBA9E4C7149}"/>
              </a:ext>
            </a:extLst>
          </p:cNvPr>
          <p:cNvSpPr txBox="1"/>
          <p:nvPr/>
        </p:nvSpPr>
        <p:spPr>
          <a:xfrm>
            <a:off x="2827485" y="1078987"/>
            <a:ext cx="5331008" cy="707886"/>
          </a:xfrm>
          <a:prstGeom prst="rect">
            <a:avLst/>
          </a:prstGeom>
          <a:noFill/>
        </p:spPr>
        <p:txBody>
          <a:bodyPr wrap="square" rtlCol="1">
            <a:spAutoFit/>
          </a:bodyPr>
          <a:lstStyle/>
          <a:p>
            <a:pPr algn="ctr"/>
            <a:r>
              <a:rPr lang="en-US" sz="4000" dirty="0">
                <a:latin typeface="Snap ITC" panose="04040A07060A02020202" pitchFamily="82" charset="0"/>
                <a:cs typeface="Simplified Arabic Fixed" panose="02070309020205020404" pitchFamily="49" charset="-78"/>
              </a:rPr>
              <a:t>Reflection</a:t>
            </a:r>
            <a:endParaRPr lang="ar-SA" sz="4000" dirty="0">
              <a:latin typeface="Snap ITC" panose="04040A07060A02020202" pitchFamily="82" charset="0"/>
              <a:cs typeface="Simplified Arabic Fixed" panose="02070309020205020404" pitchFamily="49" charset="-78"/>
            </a:endParaRPr>
          </a:p>
        </p:txBody>
      </p:sp>
    </p:spTree>
    <p:extLst>
      <p:ext uri="{BB962C8B-B14F-4D97-AF65-F5344CB8AC3E}">
        <p14:creationId xmlns:p14="http://schemas.microsoft.com/office/powerpoint/2010/main" val="798045791"/>
      </p:ext>
    </p:extLst>
  </p:cSld>
  <p:clrMapOvr>
    <a:masterClrMapping/>
  </p:clrMapOvr>
  <mc:AlternateContent xmlns:mc="http://schemas.openxmlformats.org/markup-compatibility/2006" xmlns:p159="http://schemas.microsoft.com/office/powerpoint/2015/09/main">
    <mc:Choice Requires="p159">
      <p:transition spd="slow">
        <p159:morph option="byWord"/>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صورة 1">
            <a:extLst>
              <a:ext uri="{FF2B5EF4-FFF2-40B4-BE49-F238E27FC236}">
                <a16:creationId xmlns:a16="http://schemas.microsoft.com/office/drawing/2014/main" id="{AD3E7D62-4434-F5C6-13BC-E2261D0266F8}"/>
              </a:ext>
            </a:extLst>
          </p:cNvPr>
          <p:cNvPicPr>
            <a:picLocks noChangeAspect="1"/>
          </p:cNvPicPr>
          <p:nvPr/>
        </p:nvPicPr>
        <p:blipFill>
          <a:blip r:embed="rId3">
            <a:extLst>
              <a:ext uri="{BEBA8EAE-BF5A-486C-A8C5-ECC9F3942E4B}">
                <a14:imgProps xmlns:a14="http://schemas.microsoft.com/office/drawing/2010/main">
                  <a14:imgLayer r:embed="rId4">
                    <a14:imgEffect>
                      <a14:artisticBlur/>
                    </a14:imgEffect>
                  </a14:imgLayer>
                </a14:imgProps>
              </a:ext>
              <a:ext uri="{28A0092B-C50C-407E-A947-70E740481C1C}">
                <a14:useLocalDpi xmlns:a14="http://schemas.microsoft.com/office/drawing/2010/main" val="0"/>
              </a:ext>
            </a:extLst>
          </a:blip>
          <a:srcRect l="3343" r="3343"/>
          <a:stretch/>
        </p:blipFill>
        <p:spPr>
          <a:xfrm>
            <a:off x="20213" y="-1"/>
            <a:ext cx="11675076" cy="6858001"/>
          </a:xfrm>
          <a:prstGeom prst="rect">
            <a:avLst/>
          </a:prstGeom>
        </p:spPr>
      </p:pic>
      <p:pic>
        <p:nvPicPr>
          <p:cNvPr id="5" name="صورة 4">
            <a:extLst>
              <a:ext uri="{FF2B5EF4-FFF2-40B4-BE49-F238E27FC236}">
                <a16:creationId xmlns:a16="http://schemas.microsoft.com/office/drawing/2014/main" id="{966AB5BE-4052-2CBB-8B7B-F3AEA8941AA7}"/>
              </a:ext>
            </a:extLst>
          </p:cNvPr>
          <p:cNvPicPr>
            <a:picLocks noChangeAspect="1"/>
          </p:cNvPicPr>
          <p:nvPr/>
        </p:nvPicPr>
        <p:blipFill>
          <a:blip r:embed="rId5">
            <a:extLst>
              <a:ext uri="{28A0092B-C50C-407E-A947-70E740481C1C}">
                <a14:useLocalDpi xmlns:a14="http://schemas.microsoft.com/office/drawing/2010/main" val="0"/>
              </a:ext>
            </a:extLst>
          </a:blip>
          <a:srcRect l="3343" r="3343"/>
          <a:stretch/>
        </p:blipFill>
        <p:spPr>
          <a:xfrm>
            <a:off x="2177638" y="0"/>
            <a:ext cx="6797397" cy="6818243"/>
          </a:xfrm>
          <a:prstGeom prst="rect">
            <a:avLst/>
          </a:prstGeom>
        </p:spPr>
      </p:pic>
      <p:grpSp>
        <p:nvGrpSpPr>
          <p:cNvPr id="7" name="مجموعة 6">
            <a:extLst>
              <a:ext uri="{FF2B5EF4-FFF2-40B4-BE49-F238E27FC236}">
                <a16:creationId xmlns:a16="http://schemas.microsoft.com/office/drawing/2014/main" id="{079EC5B4-AA17-F49F-B3F9-7B6CBF3B645D}"/>
              </a:ext>
            </a:extLst>
          </p:cNvPr>
          <p:cNvGrpSpPr/>
          <p:nvPr/>
        </p:nvGrpSpPr>
        <p:grpSpPr>
          <a:xfrm>
            <a:off x="2815408" y="5161694"/>
            <a:ext cx="603504" cy="603504"/>
            <a:chOff x="3834882" y="4777273"/>
            <a:chExt cx="1203649" cy="1184988"/>
          </a:xfrm>
        </p:grpSpPr>
        <p:sp>
          <p:nvSpPr>
            <p:cNvPr id="8" name="مخطط انسيابي: رابط 7">
              <a:extLst>
                <a:ext uri="{FF2B5EF4-FFF2-40B4-BE49-F238E27FC236}">
                  <a16:creationId xmlns:a16="http://schemas.microsoft.com/office/drawing/2014/main" id="{5889A08F-28E7-470F-F856-4ED552448D17}"/>
                </a:ext>
              </a:extLst>
            </p:cNvPr>
            <p:cNvSpPr/>
            <p:nvPr/>
          </p:nvSpPr>
          <p:spPr>
            <a:xfrm>
              <a:off x="3834882" y="4777273"/>
              <a:ext cx="1203649" cy="1184988"/>
            </a:xfrm>
            <a:prstGeom prst="flowChartConnector">
              <a:avLst/>
            </a:prstGeom>
            <a:solidFill>
              <a:srgbClr val="F67272"/>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solidFill>
                  <a:srgbClr val="CC3300"/>
                </a:solidFill>
              </a:endParaRPr>
            </a:p>
          </p:txBody>
        </p:sp>
        <p:grpSp>
          <p:nvGrpSpPr>
            <p:cNvPr id="9" name="مجموعة 8">
              <a:extLst>
                <a:ext uri="{FF2B5EF4-FFF2-40B4-BE49-F238E27FC236}">
                  <a16:creationId xmlns:a16="http://schemas.microsoft.com/office/drawing/2014/main" id="{89239C55-C31C-6508-18AF-6F1E952AB323}"/>
                </a:ext>
              </a:extLst>
            </p:cNvPr>
            <p:cNvGrpSpPr/>
            <p:nvPr/>
          </p:nvGrpSpPr>
          <p:grpSpPr>
            <a:xfrm>
              <a:off x="4049486" y="5023304"/>
              <a:ext cx="793101" cy="482761"/>
              <a:chOff x="4049486" y="5023304"/>
              <a:chExt cx="793101" cy="482761"/>
            </a:xfrm>
          </p:grpSpPr>
          <p:sp>
            <p:nvSpPr>
              <p:cNvPr id="10" name="مخطط انسيابي: رابط 9">
                <a:extLst>
                  <a:ext uri="{FF2B5EF4-FFF2-40B4-BE49-F238E27FC236}">
                    <a16:creationId xmlns:a16="http://schemas.microsoft.com/office/drawing/2014/main" id="{52F30D52-9A9B-08F8-5335-985A9BBF1133}"/>
                  </a:ext>
                </a:extLst>
              </p:cNvPr>
              <p:cNvSpPr/>
              <p:nvPr/>
            </p:nvSpPr>
            <p:spPr>
              <a:xfrm>
                <a:off x="4049486" y="5029200"/>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1" name="مخطط انسيابي: رابط 10">
                <a:extLst>
                  <a:ext uri="{FF2B5EF4-FFF2-40B4-BE49-F238E27FC236}">
                    <a16:creationId xmlns:a16="http://schemas.microsoft.com/office/drawing/2014/main" id="{271CD678-305B-1325-BB6B-68ED6880A9C9}"/>
                  </a:ext>
                </a:extLst>
              </p:cNvPr>
              <p:cNvSpPr/>
              <p:nvPr/>
            </p:nvSpPr>
            <p:spPr>
              <a:xfrm>
                <a:off x="4544008" y="5023304"/>
                <a:ext cx="298579" cy="320675"/>
              </a:xfrm>
              <a:prstGeom prst="flowChartConnector">
                <a:avLst/>
              </a:prstGeom>
              <a:solidFill>
                <a:schemeClr val="bg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2" name="مخطط انسيابي: رابط 11">
                <a:extLst>
                  <a:ext uri="{FF2B5EF4-FFF2-40B4-BE49-F238E27FC236}">
                    <a16:creationId xmlns:a16="http://schemas.microsoft.com/office/drawing/2014/main" id="{9180ED66-8C6E-9854-9D24-37F883C6B83A}"/>
                  </a:ext>
                </a:extLst>
              </p:cNvPr>
              <p:cNvSpPr/>
              <p:nvPr/>
            </p:nvSpPr>
            <p:spPr>
              <a:xfrm flipH="1">
                <a:off x="4134402" y="5083515"/>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3" name="شكل بيضاوي 12">
                <a:extLst>
                  <a:ext uri="{FF2B5EF4-FFF2-40B4-BE49-F238E27FC236}">
                    <a16:creationId xmlns:a16="http://schemas.microsoft.com/office/drawing/2014/main" id="{FAFF8644-3C51-297F-0FD6-FE625DA293B8}"/>
                  </a:ext>
                </a:extLst>
              </p:cNvPr>
              <p:cNvSpPr/>
              <p:nvPr/>
            </p:nvSpPr>
            <p:spPr>
              <a:xfrm>
                <a:off x="4049486" y="5417660"/>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4" name="شكل بيضاوي 13">
                <a:extLst>
                  <a:ext uri="{FF2B5EF4-FFF2-40B4-BE49-F238E27FC236}">
                    <a16:creationId xmlns:a16="http://schemas.microsoft.com/office/drawing/2014/main" id="{71772C37-0FEB-4A5B-F2D3-E742A9F5311D}"/>
                  </a:ext>
                </a:extLst>
              </p:cNvPr>
              <p:cNvSpPr/>
              <p:nvPr/>
            </p:nvSpPr>
            <p:spPr>
              <a:xfrm>
                <a:off x="4597815" y="5394761"/>
                <a:ext cx="190963" cy="88405"/>
              </a:xfrm>
              <a:prstGeom prst="ellipse">
                <a:avLst/>
              </a:prstGeom>
              <a:solidFill>
                <a:srgbClr val="FFA3A3"/>
              </a:solidFill>
              <a:ln>
                <a:solidFill>
                  <a:srgbClr val="F67272"/>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sp>
            <p:nvSpPr>
              <p:cNvPr id="15" name="مخطط انسيابي: رابط 14">
                <a:extLst>
                  <a:ext uri="{FF2B5EF4-FFF2-40B4-BE49-F238E27FC236}">
                    <a16:creationId xmlns:a16="http://schemas.microsoft.com/office/drawing/2014/main" id="{F84CEA02-930A-4D86-0FCD-9E5B8774579B}"/>
                  </a:ext>
                </a:extLst>
              </p:cNvPr>
              <p:cNvSpPr/>
              <p:nvPr/>
            </p:nvSpPr>
            <p:spPr>
              <a:xfrm flipH="1">
                <a:off x="4597339" y="5078233"/>
                <a:ext cx="176460" cy="208177"/>
              </a:xfrm>
              <a:prstGeom prst="flowChartConnector">
                <a:avLst/>
              </a:prstGeom>
              <a:solidFill>
                <a:schemeClr val="tx1">
                  <a:lumMod val="95000"/>
                  <a:lumOff val="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OM" sz="1655"/>
              </a:p>
            </p:txBody>
          </p:sp>
        </p:grpSp>
      </p:grpSp>
    </p:spTree>
    <p:extLst>
      <p:ext uri="{BB962C8B-B14F-4D97-AF65-F5344CB8AC3E}">
        <p14:creationId xmlns:p14="http://schemas.microsoft.com/office/powerpoint/2010/main" val="11530039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advClick="0">
        <p159:morph option="byObject"/>
      </p:transition>
    </mc:Choice>
    <mc:Fallback>
      <p:transition spd="slow" advClick="0">
        <p:fade/>
      </p:transition>
    </mc:Fallback>
  </mc:AlternateContent>
</p:sld>
</file>

<file path=ppt/theme/theme1.xml><?xml version="1.0" encoding="utf-8"?>
<a:theme xmlns:a="http://schemas.openxmlformats.org/drawingml/2006/main" name="نسق Office">
  <a:themeElements>
    <a:clrScheme name="ورق">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10.xml><?xml version="1.0" encoding="utf-8"?>
<a:theme xmlns:a="http://schemas.openxmlformats.org/drawingml/2006/main" name="نسق Office">
  <a:themeElements>
    <a:clrScheme name="نسق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نسق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نسق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نسق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799</TotalTime>
  <Words>319</Words>
  <Application>Microsoft Office PowerPoint</Application>
  <PresentationFormat>مخصص</PresentationFormat>
  <Paragraphs>74</Paragraphs>
  <Slides>33</Slides>
  <Notes>6</Notes>
  <HiddenSlides>8</HiddenSlides>
  <MMClips>1</MMClips>
  <ScaleCrop>false</ScaleCrop>
  <HeadingPairs>
    <vt:vector size="6" baseType="variant">
      <vt:variant>
        <vt:lpstr>الخطوط المستخدمة</vt:lpstr>
      </vt:variant>
      <vt:variant>
        <vt:i4>5</vt:i4>
      </vt:variant>
      <vt:variant>
        <vt:lpstr>نسق</vt:lpstr>
      </vt:variant>
      <vt:variant>
        <vt:i4>1</vt:i4>
      </vt:variant>
      <vt:variant>
        <vt:lpstr>عناوين الشرائح</vt:lpstr>
      </vt:variant>
      <vt:variant>
        <vt:i4>33</vt:i4>
      </vt:variant>
    </vt:vector>
  </HeadingPairs>
  <TitlesOfParts>
    <vt:vector size="39" baseType="lpstr">
      <vt:lpstr>Amasis MT Pro Medium</vt:lpstr>
      <vt:lpstr>Arial</vt:lpstr>
      <vt:lpstr>Calibri</vt:lpstr>
      <vt:lpstr>Calibri Light</vt:lpstr>
      <vt:lpstr>Snap ITC</vt:lpstr>
      <vt:lpstr>نسق Office</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lpstr>عرض تقديمي في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عرض تقديمي في PowerPoint</dc:title>
  <dc:creator>سوسن ياسر محمد الهمص</dc:creator>
  <cp:lastModifiedBy>سارة العوفي</cp:lastModifiedBy>
  <cp:revision>27</cp:revision>
  <dcterms:created xsi:type="dcterms:W3CDTF">2023-09-15T16:59:10Z</dcterms:created>
  <dcterms:modified xsi:type="dcterms:W3CDTF">2023-10-29T04:07:19Z</dcterms:modified>
</cp:coreProperties>
</file>